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66" r:id="rId5"/>
    <p:sldId id="332" r:id="rId6"/>
    <p:sldId id="258" r:id="rId7"/>
    <p:sldId id="336" r:id="rId8"/>
    <p:sldId id="375" r:id="rId9"/>
    <p:sldId id="259" r:id="rId10"/>
    <p:sldId id="371" r:id="rId11"/>
    <p:sldId id="337" r:id="rId12"/>
    <p:sldId id="265" r:id="rId13"/>
    <p:sldId id="359" r:id="rId14"/>
    <p:sldId id="357" r:id="rId15"/>
    <p:sldId id="449" r:id="rId16"/>
    <p:sldId id="450" r:id="rId17"/>
    <p:sldId id="368" r:id="rId18"/>
    <p:sldId id="376" r:id="rId19"/>
    <p:sldId id="398" r:id="rId20"/>
    <p:sldId id="338" r:id="rId21"/>
    <p:sldId id="340" r:id="rId22"/>
    <p:sldId id="341" r:id="rId23"/>
    <p:sldId id="374" r:id="rId24"/>
    <p:sldId id="369" r:id="rId25"/>
    <p:sldId id="361" r:id="rId26"/>
    <p:sldId id="360" r:id="rId27"/>
    <p:sldId id="363" r:id="rId28"/>
    <p:sldId id="362" r:id="rId29"/>
    <p:sldId id="365" r:id="rId30"/>
    <p:sldId id="366" r:id="rId31"/>
    <p:sldId id="367" r:id="rId32"/>
    <p:sldId id="399" r:id="rId33"/>
    <p:sldId id="400" r:id="rId34"/>
    <p:sldId id="401" r:id="rId35"/>
    <p:sldId id="404" r:id="rId36"/>
    <p:sldId id="402" r:id="rId37"/>
    <p:sldId id="403" r:id="rId38"/>
    <p:sldId id="419" r:id="rId39"/>
    <p:sldId id="33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y Hendrickson" initials="GH" lastIdx="2" clrIdx="0">
    <p:extLst>
      <p:ext uri="{19B8F6BF-5375-455C-9EA6-DF929625EA0E}">
        <p15:presenceInfo xmlns:p15="http://schemas.microsoft.com/office/powerpoint/2012/main" userId="Guy Hendrick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C1"/>
    <a:srgbClr val="C1FFC2"/>
    <a:srgbClr val="E0FBC5"/>
    <a:srgbClr val="00C400"/>
    <a:srgbClr val="008000"/>
    <a:srgbClr val="FF9999"/>
    <a:srgbClr val="FF5050"/>
    <a:srgbClr val="FFFFCC"/>
    <a:srgbClr val="CCECFF"/>
    <a:srgbClr val="00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F6FE9-044C-4571-9BF3-8CCED4C972A2}" v="41" dt="2025-09-24T18:35:36.888"/>
    <p1510:client id="{F81B6161-871A-479F-BB9E-D917F3DB980B}" v="830" dt="2025-09-23T21:03:2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737" autoAdjust="0"/>
  </p:normalViewPr>
  <p:slideViewPr>
    <p:cSldViewPr snapToGrid="0" snapToObjects="1">
      <p:cViewPr>
        <p:scale>
          <a:sx n="70" d="100"/>
          <a:sy n="70" d="100"/>
        </p:scale>
        <p:origin x="1411" y="221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, Kristen *" userId="a38f7ebc-66e0-4d8c-90e8-f6a5746f45c0" providerId="ADAL" clId="{2B18A657-5200-4778-8DAB-98F8511355DB}"/>
    <pc:docChg chg="delSld">
      <pc:chgData name="Leonard, Kristen *" userId="a38f7ebc-66e0-4d8c-90e8-f6a5746f45c0" providerId="ADAL" clId="{2B18A657-5200-4778-8DAB-98F8511355DB}" dt="2025-09-24T12:50:16.195" v="69" actId="47"/>
      <pc:docMkLst>
        <pc:docMk/>
      </pc:docMkLst>
      <pc:sldChg chg="del">
        <pc:chgData name="Leonard, Kristen *" userId="a38f7ebc-66e0-4d8c-90e8-f6a5746f45c0" providerId="ADAL" clId="{2B18A657-5200-4778-8DAB-98F8511355DB}" dt="2025-09-24T12:50:05.144" v="26" actId="47"/>
        <pc:sldMkLst>
          <pc:docMk/>
          <pc:sldMk cId="2491109162" sldId="333"/>
        </pc:sldMkLst>
      </pc:sldChg>
      <pc:sldChg chg="del">
        <pc:chgData name="Leonard, Kristen *" userId="a38f7ebc-66e0-4d8c-90e8-f6a5746f45c0" providerId="ADAL" clId="{2B18A657-5200-4778-8DAB-98F8511355DB}" dt="2025-09-24T12:49:59.128" v="1" actId="47"/>
        <pc:sldMkLst>
          <pc:docMk/>
          <pc:sldMk cId="993665575" sldId="344"/>
        </pc:sldMkLst>
      </pc:sldChg>
      <pc:sldChg chg="del">
        <pc:chgData name="Leonard, Kristen *" userId="a38f7ebc-66e0-4d8c-90e8-f6a5746f45c0" providerId="ADAL" clId="{2B18A657-5200-4778-8DAB-98F8511355DB}" dt="2025-09-24T12:50:00.479" v="5" actId="47"/>
        <pc:sldMkLst>
          <pc:docMk/>
          <pc:sldMk cId="3167956646" sldId="345"/>
        </pc:sldMkLst>
      </pc:sldChg>
      <pc:sldChg chg="del">
        <pc:chgData name="Leonard, Kristen *" userId="a38f7ebc-66e0-4d8c-90e8-f6a5746f45c0" providerId="ADAL" clId="{2B18A657-5200-4778-8DAB-98F8511355DB}" dt="2025-09-24T12:50:00.714" v="6" actId="47"/>
        <pc:sldMkLst>
          <pc:docMk/>
          <pc:sldMk cId="1843051672" sldId="346"/>
        </pc:sldMkLst>
      </pc:sldChg>
      <pc:sldChg chg="del">
        <pc:chgData name="Leonard, Kristen *" userId="a38f7ebc-66e0-4d8c-90e8-f6a5746f45c0" providerId="ADAL" clId="{2B18A657-5200-4778-8DAB-98F8511355DB}" dt="2025-09-24T12:50:00.872" v="7" actId="47"/>
        <pc:sldMkLst>
          <pc:docMk/>
          <pc:sldMk cId="3225470853" sldId="347"/>
        </pc:sldMkLst>
      </pc:sldChg>
      <pc:sldChg chg="del">
        <pc:chgData name="Leonard, Kristen *" userId="a38f7ebc-66e0-4d8c-90e8-f6a5746f45c0" providerId="ADAL" clId="{2B18A657-5200-4778-8DAB-98F8511355DB}" dt="2025-09-24T12:50:01.066" v="8" actId="47"/>
        <pc:sldMkLst>
          <pc:docMk/>
          <pc:sldMk cId="2597885920" sldId="348"/>
        </pc:sldMkLst>
      </pc:sldChg>
      <pc:sldChg chg="del">
        <pc:chgData name="Leonard, Kristen *" userId="a38f7ebc-66e0-4d8c-90e8-f6a5746f45c0" providerId="ADAL" clId="{2B18A657-5200-4778-8DAB-98F8511355DB}" dt="2025-09-24T12:50:01.280" v="9" actId="47"/>
        <pc:sldMkLst>
          <pc:docMk/>
          <pc:sldMk cId="3421008357" sldId="349"/>
        </pc:sldMkLst>
      </pc:sldChg>
      <pc:sldChg chg="del">
        <pc:chgData name="Leonard, Kristen *" userId="a38f7ebc-66e0-4d8c-90e8-f6a5746f45c0" providerId="ADAL" clId="{2B18A657-5200-4778-8DAB-98F8511355DB}" dt="2025-09-24T12:50:01.657" v="10" actId="47"/>
        <pc:sldMkLst>
          <pc:docMk/>
          <pc:sldMk cId="2418435708" sldId="350"/>
        </pc:sldMkLst>
      </pc:sldChg>
      <pc:sldChg chg="del">
        <pc:chgData name="Leonard, Kristen *" userId="a38f7ebc-66e0-4d8c-90e8-f6a5746f45c0" providerId="ADAL" clId="{2B18A657-5200-4778-8DAB-98F8511355DB}" dt="2025-09-24T12:50:01.861" v="11" actId="47"/>
        <pc:sldMkLst>
          <pc:docMk/>
          <pc:sldMk cId="1980602574" sldId="351"/>
        </pc:sldMkLst>
      </pc:sldChg>
      <pc:sldChg chg="del">
        <pc:chgData name="Leonard, Kristen *" userId="a38f7ebc-66e0-4d8c-90e8-f6a5746f45c0" providerId="ADAL" clId="{2B18A657-5200-4778-8DAB-98F8511355DB}" dt="2025-09-24T12:50:03.024" v="13" actId="47"/>
        <pc:sldMkLst>
          <pc:docMk/>
          <pc:sldMk cId="679713910" sldId="352"/>
        </pc:sldMkLst>
      </pc:sldChg>
      <pc:sldChg chg="del">
        <pc:chgData name="Leonard, Kristen *" userId="a38f7ebc-66e0-4d8c-90e8-f6a5746f45c0" providerId="ADAL" clId="{2B18A657-5200-4778-8DAB-98F8511355DB}" dt="2025-09-24T12:50:05.317" v="27" actId="47"/>
        <pc:sldMkLst>
          <pc:docMk/>
          <pc:sldMk cId="3601192331" sldId="354"/>
        </pc:sldMkLst>
      </pc:sldChg>
      <pc:sldChg chg="del">
        <pc:chgData name="Leonard, Kristen *" userId="a38f7ebc-66e0-4d8c-90e8-f6a5746f45c0" providerId="ADAL" clId="{2B18A657-5200-4778-8DAB-98F8511355DB}" dt="2025-09-24T12:50:05.474" v="28" actId="47"/>
        <pc:sldMkLst>
          <pc:docMk/>
          <pc:sldMk cId="3747169279" sldId="355"/>
        </pc:sldMkLst>
      </pc:sldChg>
      <pc:sldChg chg="del">
        <pc:chgData name="Leonard, Kristen *" userId="a38f7ebc-66e0-4d8c-90e8-f6a5746f45c0" providerId="ADAL" clId="{2B18A657-5200-4778-8DAB-98F8511355DB}" dt="2025-09-24T12:49:59.725" v="2" actId="47"/>
        <pc:sldMkLst>
          <pc:docMk/>
          <pc:sldMk cId="763041387" sldId="358"/>
        </pc:sldMkLst>
      </pc:sldChg>
      <pc:sldChg chg="del">
        <pc:chgData name="Leonard, Kristen *" userId="a38f7ebc-66e0-4d8c-90e8-f6a5746f45c0" providerId="ADAL" clId="{2B18A657-5200-4778-8DAB-98F8511355DB}" dt="2025-09-24T12:50:05.993" v="31" actId="47"/>
        <pc:sldMkLst>
          <pc:docMk/>
          <pc:sldMk cId="1047244289" sldId="372"/>
        </pc:sldMkLst>
      </pc:sldChg>
      <pc:sldChg chg="del">
        <pc:chgData name="Leonard, Kristen *" userId="a38f7ebc-66e0-4d8c-90e8-f6a5746f45c0" providerId="ADAL" clId="{2B18A657-5200-4778-8DAB-98F8511355DB}" dt="2025-09-24T12:50:06.166" v="32" actId="47"/>
        <pc:sldMkLst>
          <pc:docMk/>
          <pc:sldMk cId="180645292" sldId="373"/>
        </pc:sldMkLst>
      </pc:sldChg>
      <pc:sldChg chg="del">
        <pc:chgData name="Leonard, Kristen *" userId="a38f7ebc-66e0-4d8c-90e8-f6a5746f45c0" providerId="ADAL" clId="{2B18A657-5200-4778-8DAB-98F8511355DB}" dt="2025-09-24T12:50:00.274" v="4" actId="47"/>
        <pc:sldMkLst>
          <pc:docMk/>
          <pc:sldMk cId="1465312892" sldId="377"/>
        </pc:sldMkLst>
      </pc:sldChg>
      <pc:sldChg chg="del">
        <pc:chgData name="Leonard, Kristen *" userId="a38f7ebc-66e0-4d8c-90e8-f6a5746f45c0" providerId="ADAL" clId="{2B18A657-5200-4778-8DAB-98F8511355DB}" dt="2025-09-24T12:50:05.647" v="29" actId="47"/>
        <pc:sldMkLst>
          <pc:docMk/>
          <pc:sldMk cId="1939965919" sldId="380"/>
        </pc:sldMkLst>
      </pc:sldChg>
      <pc:sldChg chg="del">
        <pc:chgData name="Leonard, Kristen *" userId="a38f7ebc-66e0-4d8c-90e8-f6a5746f45c0" providerId="ADAL" clId="{2B18A657-5200-4778-8DAB-98F8511355DB}" dt="2025-09-24T12:50:07.595" v="40" actId="47"/>
        <pc:sldMkLst>
          <pc:docMk/>
          <pc:sldMk cId="651610720" sldId="385"/>
        </pc:sldMkLst>
      </pc:sldChg>
      <pc:sldChg chg="del">
        <pc:chgData name="Leonard, Kristen *" userId="a38f7ebc-66e0-4d8c-90e8-f6a5746f45c0" providerId="ADAL" clId="{2B18A657-5200-4778-8DAB-98F8511355DB}" dt="2025-09-24T12:50:07.800" v="41" actId="47"/>
        <pc:sldMkLst>
          <pc:docMk/>
          <pc:sldMk cId="1656537245" sldId="386"/>
        </pc:sldMkLst>
      </pc:sldChg>
      <pc:sldChg chg="del">
        <pc:chgData name="Leonard, Kristen *" userId="a38f7ebc-66e0-4d8c-90e8-f6a5746f45c0" providerId="ADAL" clId="{2B18A657-5200-4778-8DAB-98F8511355DB}" dt="2025-09-24T12:50:07.979" v="42" actId="47"/>
        <pc:sldMkLst>
          <pc:docMk/>
          <pc:sldMk cId="3356424555" sldId="387"/>
        </pc:sldMkLst>
      </pc:sldChg>
      <pc:sldChg chg="del">
        <pc:chgData name="Leonard, Kristen *" userId="a38f7ebc-66e0-4d8c-90e8-f6a5746f45c0" providerId="ADAL" clId="{2B18A657-5200-4778-8DAB-98F8511355DB}" dt="2025-09-24T12:50:08.145" v="43" actId="47"/>
        <pc:sldMkLst>
          <pc:docMk/>
          <pc:sldMk cId="1907066250" sldId="388"/>
        </pc:sldMkLst>
      </pc:sldChg>
      <pc:sldChg chg="del">
        <pc:chgData name="Leonard, Kristen *" userId="a38f7ebc-66e0-4d8c-90e8-f6a5746f45c0" providerId="ADAL" clId="{2B18A657-5200-4778-8DAB-98F8511355DB}" dt="2025-09-24T12:50:08.334" v="44" actId="47"/>
        <pc:sldMkLst>
          <pc:docMk/>
          <pc:sldMk cId="3985940848" sldId="389"/>
        </pc:sldMkLst>
      </pc:sldChg>
      <pc:sldChg chg="del">
        <pc:chgData name="Leonard, Kristen *" userId="a38f7ebc-66e0-4d8c-90e8-f6a5746f45c0" providerId="ADAL" clId="{2B18A657-5200-4778-8DAB-98F8511355DB}" dt="2025-09-24T12:50:06.998" v="37" actId="47"/>
        <pc:sldMkLst>
          <pc:docMk/>
          <pc:sldMk cId="3454672977" sldId="390"/>
        </pc:sldMkLst>
      </pc:sldChg>
      <pc:sldChg chg="del">
        <pc:chgData name="Leonard, Kristen *" userId="a38f7ebc-66e0-4d8c-90e8-f6a5746f45c0" providerId="ADAL" clId="{2B18A657-5200-4778-8DAB-98F8511355DB}" dt="2025-09-24T12:50:08.553" v="45" actId="47"/>
        <pc:sldMkLst>
          <pc:docMk/>
          <pc:sldMk cId="61892006" sldId="391"/>
        </pc:sldMkLst>
      </pc:sldChg>
      <pc:sldChg chg="del">
        <pc:chgData name="Leonard, Kristen *" userId="a38f7ebc-66e0-4d8c-90e8-f6a5746f45c0" providerId="ADAL" clId="{2B18A657-5200-4778-8DAB-98F8511355DB}" dt="2025-09-24T12:50:08.663" v="46" actId="47"/>
        <pc:sldMkLst>
          <pc:docMk/>
          <pc:sldMk cId="2434993922" sldId="392"/>
        </pc:sldMkLst>
      </pc:sldChg>
      <pc:sldChg chg="del">
        <pc:chgData name="Leonard, Kristen *" userId="a38f7ebc-66e0-4d8c-90e8-f6a5746f45c0" providerId="ADAL" clId="{2B18A657-5200-4778-8DAB-98F8511355DB}" dt="2025-09-24T12:50:07.406" v="39" actId="47"/>
        <pc:sldMkLst>
          <pc:docMk/>
          <pc:sldMk cId="1746379981" sldId="393"/>
        </pc:sldMkLst>
      </pc:sldChg>
      <pc:sldChg chg="del">
        <pc:chgData name="Leonard, Kristen *" userId="a38f7ebc-66e0-4d8c-90e8-f6a5746f45c0" providerId="ADAL" clId="{2B18A657-5200-4778-8DAB-98F8511355DB}" dt="2025-09-24T12:50:07.218" v="38" actId="47"/>
        <pc:sldMkLst>
          <pc:docMk/>
          <pc:sldMk cId="1164188060" sldId="394"/>
        </pc:sldMkLst>
      </pc:sldChg>
      <pc:sldChg chg="del">
        <pc:chgData name="Leonard, Kristen *" userId="a38f7ebc-66e0-4d8c-90e8-f6a5746f45c0" providerId="ADAL" clId="{2B18A657-5200-4778-8DAB-98F8511355DB}" dt="2025-09-24T12:50:02.067" v="12" actId="47"/>
        <pc:sldMkLst>
          <pc:docMk/>
          <pc:sldMk cId="563639677" sldId="395"/>
        </pc:sldMkLst>
      </pc:sldChg>
      <pc:sldChg chg="del">
        <pc:chgData name="Leonard, Kristen *" userId="a38f7ebc-66e0-4d8c-90e8-f6a5746f45c0" providerId="ADAL" clId="{2B18A657-5200-4778-8DAB-98F8511355DB}" dt="2025-09-24T12:50:00.023" v="3" actId="47"/>
        <pc:sldMkLst>
          <pc:docMk/>
          <pc:sldMk cId="134993224" sldId="397"/>
        </pc:sldMkLst>
      </pc:sldChg>
      <pc:sldChg chg="del">
        <pc:chgData name="Leonard, Kristen *" userId="a38f7ebc-66e0-4d8c-90e8-f6a5746f45c0" providerId="ADAL" clId="{2B18A657-5200-4778-8DAB-98F8511355DB}" dt="2025-09-24T12:49:58.217" v="0" actId="47"/>
        <pc:sldMkLst>
          <pc:docMk/>
          <pc:sldMk cId="3103658493" sldId="405"/>
        </pc:sldMkLst>
      </pc:sldChg>
      <pc:sldChg chg="del">
        <pc:chgData name="Leonard, Kristen *" userId="a38f7ebc-66e0-4d8c-90e8-f6a5746f45c0" providerId="ADAL" clId="{2B18A657-5200-4778-8DAB-98F8511355DB}" dt="2025-09-24T12:50:03.149" v="14" actId="47"/>
        <pc:sldMkLst>
          <pc:docMk/>
          <pc:sldMk cId="886611782" sldId="406"/>
        </pc:sldMkLst>
      </pc:sldChg>
      <pc:sldChg chg="del">
        <pc:chgData name="Leonard, Kristen *" userId="a38f7ebc-66e0-4d8c-90e8-f6a5746f45c0" providerId="ADAL" clId="{2B18A657-5200-4778-8DAB-98F8511355DB}" dt="2025-09-24T12:50:05.003" v="25" actId="47"/>
        <pc:sldMkLst>
          <pc:docMk/>
          <pc:sldMk cId="3896956142" sldId="420"/>
        </pc:sldMkLst>
      </pc:sldChg>
      <pc:sldChg chg="del">
        <pc:chgData name="Leonard, Kristen *" userId="a38f7ebc-66e0-4d8c-90e8-f6a5746f45c0" providerId="ADAL" clId="{2B18A657-5200-4778-8DAB-98F8511355DB}" dt="2025-09-24T12:50:16.195" v="69" actId="47"/>
        <pc:sldMkLst>
          <pc:docMk/>
          <pc:sldMk cId="2312601455" sldId="421"/>
        </pc:sldMkLst>
      </pc:sldChg>
      <pc:sldChg chg="del">
        <pc:chgData name="Leonard, Kristen *" userId="a38f7ebc-66e0-4d8c-90e8-f6a5746f45c0" providerId="ADAL" clId="{2B18A657-5200-4778-8DAB-98F8511355DB}" dt="2025-09-24T12:50:04.831" v="24" actId="47"/>
        <pc:sldMkLst>
          <pc:docMk/>
          <pc:sldMk cId="244295901" sldId="438"/>
        </pc:sldMkLst>
      </pc:sldChg>
      <pc:sldChg chg="del">
        <pc:chgData name="Leonard, Kristen *" userId="a38f7ebc-66e0-4d8c-90e8-f6a5746f45c0" providerId="ADAL" clId="{2B18A657-5200-4778-8DAB-98F8511355DB}" dt="2025-09-24T12:50:03.307" v="15" actId="47"/>
        <pc:sldMkLst>
          <pc:docMk/>
          <pc:sldMk cId="2567814674" sldId="439"/>
        </pc:sldMkLst>
      </pc:sldChg>
      <pc:sldChg chg="del">
        <pc:chgData name="Leonard, Kristen *" userId="a38f7ebc-66e0-4d8c-90e8-f6a5746f45c0" providerId="ADAL" clId="{2B18A657-5200-4778-8DAB-98F8511355DB}" dt="2025-09-24T12:50:03.479" v="16" actId="47"/>
        <pc:sldMkLst>
          <pc:docMk/>
          <pc:sldMk cId="2653474060" sldId="440"/>
        </pc:sldMkLst>
      </pc:sldChg>
      <pc:sldChg chg="del">
        <pc:chgData name="Leonard, Kristen *" userId="a38f7ebc-66e0-4d8c-90e8-f6a5746f45c0" providerId="ADAL" clId="{2B18A657-5200-4778-8DAB-98F8511355DB}" dt="2025-09-24T12:50:03.652" v="17" actId="47"/>
        <pc:sldMkLst>
          <pc:docMk/>
          <pc:sldMk cId="4235587343" sldId="441"/>
        </pc:sldMkLst>
      </pc:sldChg>
      <pc:sldChg chg="del">
        <pc:chgData name="Leonard, Kristen *" userId="a38f7ebc-66e0-4d8c-90e8-f6a5746f45c0" providerId="ADAL" clId="{2B18A657-5200-4778-8DAB-98F8511355DB}" dt="2025-09-24T12:50:04.171" v="20" actId="47"/>
        <pc:sldMkLst>
          <pc:docMk/>
          <pc:sldMk cId="1231915880" sldId="442"/>
        </pc:sldMkLst>
      </pc:sldChg>
      <pc:sldChg chg="del">
        <pc:chgData name="Leonard, Kristen *" userId="a38f7ebc-66e0-4d8c-90e8-f6a5746f45c0" providerId="ADAL" clId="{2B18A657-5200-4778-8DAB-98F8511355DB}" dt="2025-09-24T12:50:04.327" v="21" actId="47"/>
        <pc:sldMkLst>
          <pc:docMk/>
          <pc:sldMk cId="2365296256" sldId="443"/>
        </pc:sldMkLst>
      </pc:sldChg>
      <pc:sldChg chg="del">
        <pc:chgData name="Leonard, Kristen *" userId="a38f7ebc-66e0-4d8c-90e8-f6a5746f45c0" providerId="ADAL" clId="{2B18A657-5200-4778-8DAB-98F8511355DB}" dt="2025-09-24T12:50:04.471" v="22" actId="47"/>
        <pc:sldMkLst>
          <pc:docMk/>
          <pc:sldMk cId="262334323" sldId="444"/>
        </pc:sldMkLst>
      </pc:sldChg>
      <pc:sldChg chg="del">
        <pc:chgData name="Leonard, Kristen *" userId="a38f7ebc-66e0-4d8c-90e8-f6a5746f45c0" providerId="ADAL" clId="{2B18A657-5200-4778-8DAB-98F8511355DB}" dt="2025-09-24T12:50:04.658" v="23" actId="47"/>
        <pc:sldMkLst>
          <pc:docMk/>
          <pc:sldMk cId="3320287654" sldId="446"/>
        </pc:sldMkLst>
      </pc:sldChg>
      <pc:sldChg chg="del">
        <pc:chgData name="Leonard, Kristen *" userId="a38f7ebc-66e0-4d8c-90e8-f6a5746f45c0" providerId="ADAL" clId="{2B18A657-5200-4778-8DAB-98F8511355DB}" dt="2025-09-24T12:50:04.046" v="19" actId="47"/>
        <pc:sldMkLst>
          <pc:docMk/>
          <pc:sldMk cId="3986082862" sldId="447"/>
        </pc:sldMkLst>
      </pc:sldChg>
      <pc:sldChg chg="del">
        <pc:chgData name="Leonard, Kristen *" userId="a38f7ebc-66e0-4d8c-90e8-f6a5746f45c0" providerId="ADAL" clId="{2B18A657-5200-4778-8DAB-98F8511355DB}" dt="2025-09-24T12:50:03.873" v="18" actId="47"/>
        <pc:sldMkLst>
          <pc:docMk/>
          <pc:sldMk cId="4194488061" sldId="448"/>
        </pc:sldMkLst>
      </pc:sldChg>
      <pc:sldChg chg="del">
        <pc:chgData name="Leonard, Kristen *" userId="a38f7ebc-66e0-4d8c-90e8-f6a5746f45c0" providerId="ADAL" clId="{2B18A657-5200-4778-8DAB-98F8511355DB}" dt="2025-09-24T12:50:05.820" v="30" actId="47"/>
        <pc:sldMkLst>
          <pc:docMk/>
          <pc:sldMk cId="1516022321" sldId="451"/>
        </pc:sldMkLst>
      </pc:sldChg>
      <pc:sldChg chg="del">
        <pc:chgData name="Leonard, Kristen *" userId="a38f7ebc-66e0-4d8c-90e8-f6a5746f45c0" providerId="ADAL" clId="{2B18A657-5200-4778-8DAB-98F8511355DB}" dt="2025-09-24T12:50:08.836" v="47" actId="47"/>
        <pc:sldMkLst>
          <pc:docMk/>
          <pc:sldMk cId="3441079285" sldId="452"/>
        </pc:sldMkLst>
      </pc:sldChg>
      <pc:sldChg chg="del">
        <pc:chgData name="Leonard, Kristen *" userId="a38f7ebc-66e0-4d8c-90e8-f6a5746f45c0" providerId="ADAL" clId="{2B18A657-5200-4778-8DAB-98F8511355DB}" dt="2025-09-24T12:50:14.748" v="68" actId="47"/>
        <pc:sldMkLst>
          <pc:docMk/>
          <pc:sldMk cId="304570863" sldId="454"/>
        </pc:sldMkLst>
      </pc:sldChg>
      <pc:sldChg chg="del">
        <pc:chgData name="Leonard, Kristen *" userId="a38f7ebc-66e0-4d8c-90e8-f6a5746f45c0" providerId="ADAL" clId="{2B18A657-5200-4778-8DAB-98F8511355DB}" dt="2025-09-24T12:50:11.179" v="59" actId="47"/>
        <pc:sldMkLst>
          <pc:docMk/>
          <pc:sldMk cId="904980121" sldId="456"/>
        </pc:sldMkLst>
      </pc:sldChg>
      <pc:sldChg chg="del">
        <pc:chgData name="Leonard, Kristen *" userId="a38f7ebc-66e0-4d8c-90e8-f6a5746f45c0" providerId="ADAL" clId="{2B18A657-5200-4778-8DAB-98F8511355DB}" dt="2025-09-24T12:50:11.888" v="60" actId="47"/>
        <pc:sldMkLst>
          <pc:docMk/>
          <pc:sldMk cId="2420787074" sldId="457"/>
        </pc:sldMkLst>
      </pc:sldChg>
      <pc:sldChg chg="del">
        <pc:chgData name="Leonard, Kristen *" userId="a38f7ebc-66e0-4d8c-90e8-f6a5746f45c0" providerId="ADAL" clId="{2B18A657-5200-4778-8DAB-98F8511355DB}" dt="2025-09-24T12:50:12.060" v="61" actId="47"/>
        <pc:sldMkLst>
          <pc:docMk/>
          <pc:sldMk cId="471524770" sldId="458"/>
        </pc:sldMkLst>
      </pc:sldChg>
      <pc:sldChg chg="del">
        <pc:chgData name="Leonard, Kristen *" userId="a38f7ebc-66e0-4d8c-90e8-f6a5746f45c0" providerId="ADAL" clId="{2B18A657-5200-4778-8DAB-98F8511355DB}" dt="2025-09-24T12:50:12.233" v="62" actId="47"/>
        <pc:sldMkLst>
          <pc:docMk/>
          <pc:sldMk cId="955831724" sldId="459"/>
        </pc:sldMkLst>
      </pc:sldChg>
      <pc:sldChg chg="del">
        <pc:chgData name="Leonard, Kristen *" userId="a38f7ebc-66e0-4d8c-90e8-f6a5746f45c0" providerId="ADAL" clId="{2B18A657-5200-4778-8DAB-98F8511355DB}" dt="2025-09-24T12:50:12.406" v="63" actId="47"/>
        <pc:sldMkLst>
          <pc:docMk/>
          <pc:sldMk cId="916179992" sldId="460"/>
        </pc:sldMkLst>
      </pc:sldChg>
      <pc:sldChg chg="del">
        <pc:chgData name="Leonard, Kristen *" userId="a38f7ebc-66e0-4d8c-90e8-f6a5746f45c0" providerId="ADAL" clId="{2B18A657-5200-4778-8DAB-98F8511355DB}" dt="2025-09-24T12:50:12.594" v="64" actId="47"/>
        <pc:sldMkLst>
          <pc:docMk/>
          <pc:sldMk cId="336688031" sldId="461"/>
        </pc:sldMkLst>
      </pc:sldChg>
      <pc:sldChg chg="del">
        <pc:chgData name="Leonard, Kristen *" userId="a38f7ebc-66e0-4d8c-90e8-f6a5746f45c0" providerId="ADAL" clId="{2B18A657-5200-4778-8DAB-98F8511355DB}" dt="2025-09-24T12:50:13.049" v="65" actId="47"/>
        <pc:sldMkLst>
          <pc:docMk/>
          <pc:sldMk cId="1883589851" sldId="462"/>
        </pc:sldMkLst>
      </pc:sldChg>
      <pc:sldChg chg="del">
        <pc:chgData name="Leonard, Kristen *" userId="a38f7ebc-66e0-4d8c-90e8-f6a5746f45c0" providerId="ADAL" clId="{2B18A657-5200-4778-8DAB-98F8511355DB}" dt="2025-09-24T12:50:13.224" v="66" actId="47"/>
        <pc:sldMkLst>
          <pc:docMk/>
          <pc:sldMk cId="1739120650" sldId="463"/>
        </pc:sldMkLst>
      </pc:sldChg>
      <pc:sldChg chg="del">
        <pc:chgData name="Leonard, Kristen *" userId="a38f7ebc-66e0-4d8c-90e8-f6a5746f45c0" providerId="ADAL" clId="{2B18A657-5200-4778-8DAB-98F8511355DB}" dt="2025-09-24T12:50:09.025" v="48" actId="47"/>
        <pc:sldMkLst>
          <pc:docMk/>
          <pc:sldMk cId="3080137368" sldId="464"/>
        </pc:sldMkLst>
      </pc:sldChg>
      <pc:sldChg chg="del">
        <pc:chgData name="Leonard, Kristen *" userId="a38f7ebc-66e0-4d8c-90e8-f6a5746f45c0" providerId="ADAL" clId="{2B18A657-5200-4778-8DAB-98F8511355DB}" dt="2025-09-24T12:50:09.182" v="49" actId="47"/>
        <pc:sldMkLst>
          <pc:docMk/>
          <pc:sldMk cId="2543808117" sldId="465"/>
        </pc:sldMkLst>
      </pc:sldChg>
      <pc:sldChg chg="del">
        <pc:chgData name="Leonard, Kristen *" userId="a38f7ebc-66e0-4d8c-90e8-f6a5746f45c0" providerId="ADAL" clId="{2B18A657-5200-4778-8DAB-98F8511355DB}" dt="2025-09-24T12:50:09.355" v="50" actId="47"/>
        <pc:sldMkLst>
          <pc:docMk/>
          <pc:sldMk cId="2655414495" sldId="466"/>
        </pc:sldMkLst>
      </pc:sldChg>
      <pc:sldChg chg="del">
        <pc:chgData name="Leonard, Kristen *" userId="a38f7ebc-66e0-4d8c-90e8-f6a5746f45c0" providerId="ADAL" clId="{2B18A657-5200-4778-8DAB-98F8511355DB}" dt="2025-09-24T12:50:09.717" v="52" actId="47"/>
        <pc:sldMkLst>
          <pc:docMk/>
          <pc:sldMk cId="174168037" sldId="467"/>
        </pc:sldMkLst>
      </pc:sldChg>
      <pc:sldChg chg="del">
        <pc:chgData name="Leonard, Kristen *" userId="a38f7ebc-66e0-4d8c-90e8-f6a5746f45c0" providerId="ADAL" clId="{2B18A657-5200-4778-8DAB-98F8511355DB}" dt="2025-09-24T12:50:09.889" v="53" actId="47"/>
        <pc:sldMkLst>
          <pc:docMk/>
          <pc:sldMk cId="815835113" sldId="468"/>
        </pc:sldMkLst>
      </pc:sldChg>
      <pc:sldChg chg="del">
        <pc:chgData name="Leonard, Kristen *" userId="a38f7ebc-66e0-4d8c-90e8-f6a5746f45c0" providerId="ADAL" clId="{2B18A657-5200-4778-8DAB-98F8511355DB}" dt="2025-09-24T12:50:10.096" v="54" actId="47"/>
        <pc:sldMkLst>
          <pc:docMk/>
          <pc:sldMk cId="2609901759" sldId="469"/>
        </pc:sldMkLst>
      </pc:sldChg>
      <pc:sldChg chg="del">
        <pc:chgData name="Leonard, Kristen *" userId="a38f7ebc-66e0-4d8c-90e8-f6a5746f45c0" providerId="ADAL" clId="{2B18A657-5200-4778-8DAB-98F8511355DB}" dt="2025-09-24T12:50:10.455" v="56" actId="47"/>
        <pc:sldMkLst>
          <pc:docMk/>
          <pc:sldMk cId="1392621962" sldId="470"/>
        </pc:sldMkLst>
      </pc:sldChg>
      <pc:sldChg chg="del">
        <pc:chgData name="Leonard, Kristen *" userId="a38f7ebc-66e0-4d8c-90e8-f6a5746f45c0" providerId="ADAL" clId="{2B18A657-5200-4778-8DAB-98F8511355DB}" dt="2025-09-24T12:50:10.770" v="57" actId="47"/>
        <pc:sldMkLst>
          <pc:docMk/>
          <pc:sldMk cId="1457556061" sldId="471"/>
        </pc:sldMkLst>
      </pc:sldChg>
      <pc:sldChg chg="del">
        <pc:chgData name="Leonard, Kristen *" userId="a38f7ebc-66e0-4d8c-90e8-f6a5746f45c0" providerId="ADAL" clId="{2B18A657-5200-4778-8DAB-98F8511355DB}" dt="2025-09-24T12:50:09.543" v="51" actId="47"/>
        <pc:sldMkLst>
          <pc:docMk/>
          <pc:sldMk cId="1467866869" sldId="472"/>
        </pc:sldMkLst>
      </pc:sldChg>
      <pc:sldChg chg="del">
        <pc:chgData name="Leonard, Kristen *" userId="a38f7ebc-66e0-4d8c-90e8-f6a5746f45c0" providerId="ADAL" clId="{2B18A657-5200-4778-8DAB-98F8511355DB}" dt="2025-09-24T12:50:10.266" v="55" actId="47"/>
        <pc:sldMkLst>
          <pc:docMk/>
          <pc:sldMk cId="3046313105" sldId="473"/>
        </pc:sldMkLst>
      </pc:sldChg>
      <pc:sldChg chg="del">
        <pc:chgData name="Leonard, Kristen *" userId="a38f7ebc-66e0-4d8c-90e8-f6a5746f45c0" providerId="ADAL" clId="{2B18A657-5200-4778-8DAB-98F8511355DB}" dt="2025-09-24T12:50:10.974" v="58" actId="47"/>
        <pc:sldMkLst>
          <pc:docMk/>
          <pc:sldMk cId="998479727" sldId="474"/>
        </pc:sldMkLst>
      </pc:sldChg>
      <pc:sldChg chg="del">
        <pc:chgData name="Leonard, Kristen *" userId="a38f7ebc-66e0-4d8c-90e8-f6a5746f45c0" providerId="ADAL" clId="{2B18A657-5200-4778-8DAB-98F8511355DB}" dt="2025-09-24T12:50:14.073" v="67" actId="47"/>
        <pc:sldMkLst>
          <pc:docMk/>
          <pc:sldMk cId="1710671182" sldId="475"/>
        </pc:sldMkLst>
      </pc:sldChg>
      <pc:sldChg chg="del">
        <pc:chgData name="Leonard, Kristen *" userId="a38f7ebc-66e0-4d8c-90e8-f6a5746f45c0" providerId="ADAL" clId="{2B18A657-5200-4778-8DAB-98F8511355DB}" dt="2025-09-24T12:50:06.307" v="33" actId="47"/>
        <pc:sldMkLst>
          <pc:docMk/>
          <pc:sldMk cId="842493332" sldId="476"/>
        </pc:sldMkLst>
      </pc:sldChg>
      <pc:sldChg chg="del">
        <pc:chgData name="Leonard, Kristen *" userId="a38f7ebc-66e0-4d8c-90e8-f6a5746f45c0" providerId="ADAL" clId="{2B18A657-5200-4778-8DAB-98F8511355DB}" dt="2025-09-24T12:50:06.496" v="34" actId="47"/>
        <pc:sldMkLst>
          <pc:docMk/>
          <pc:sldMk cId="2981216288" sldId="478"/>
        </pc:sldMkLst>
      </pc:sldChg>
      <pc:sldChg chg="del">
        <pc:chgData name="Leonard, Kristen *" userId="a38f7ebc-66e0-4d8c-90e8-f6a5746f45c0" providerId="ADAL" clId="{2B18A657-5200-4778-8DAB-98F8511355DB}" dt="2025-09-24T12:50:06.652" v="35" actId="47"/>
        <pc:sldMkLst>
          <pc:docMk/>
          <pc:sldMk cId="3940142848" sldId="480"/>
        </pc:sldMkLst>
      </pc:sldChg>
      <pc:sldChg chg="del">
        <pc:chgData name="Leonard, Kristen *" userId="a38f7ebc-66e0-4d8c-90e8-f6a5746f45c0" providerId="ADAL" clId="{2B18A657-5200-4778-8DAB-98F8511355DB}" dt="2025-09-24T12:50:06.810" v="36" actId="47"/>
        <pc:sldMkLst>
          <pc:docMk/>
          <pc:sldMk cId="737739680" sldId="481"/>
        </pc:sldMkLst>
      </pc:sldChg>
    </pc:docChg>
  </pc:docChgLst>
  <pc:docChgLst>
    <pc:chgData name="Leonard, Kristen *" userId="a38f7ebc-66e0-4d8c-90e8-f6a5746f45c0" providerId="ADAL" clId="{F81B6161-871A-479F-BB9E-D917F3DB980B}"/>
    <pc:docChg chg="undo redo custSel addSld delSld modSld sldOrd">
      <pc:chgData name="Leonard, Kristen *" userId="a38f7ebc-66e0-4d8c-90e8-f6a5746f45c0" providerId="ADAL" clId="{F81B6161-871A-479F-BB9E-D917F3DB980B}" dt="2025-09-24T12:42:26.815" v="32125" actId="47"/>
      <pc:docMkLst>
        <pc:docMk/>
      </pc:docMkLst>
      <pc:sldChg chg="modSp mod">
        <pc:chgData name="Leonard, Kristen *" userId="a38f7ebc-66e0-4d8c-90e8-f6a5746f45c0" providerId="ADAL" clId="{F81B6161-871A-479F-BB9E-D917F3DB980B}" dt="2025-08-20T20:06:29.286" v="233" actId="20577"/>
        <pc:sldMkLst>
          <pc:docMk/>
          <pc:sldMk cId="1277333183" sldId="258"/>
        </pc:sldMkLst>
      </pc:sldChg>
      <pc:sldChg chg="addSp delSp modSp mod ord">
        <pc:chgData name="Leonard, Kristen *" userId="a38f7ebc-66e0-4d8c-90e8-f6a5746f45c0" providerId="ADAL" clId="{F81B6161-871A-479F-BB9E-D917F3DB980B}" dt="2025-09-04T18:54:36.809" v="10440" actId="1076"/>
        <pc:sldMkLst>
          <pc:docMk/>
          <pc:sldMk cId="4193795167" sldId="259"/>
        </pc:sldMkLst>
        <pc:spChg chg="add mod">
          <ac:chgData name="Leonard, Kristen *" userId="a38f7ebc-66e0-4d8c-90e8-f6a5746f45c0" providerId="ADAL" clId="{F81B6161-871A-479F-BB9E-D917F3DB980B}" dt="2025-09-04T18:54:36.809" v="10440" actId="1076"/>
          <ac:spMkLst>
            <pc:docMk/>
            <pc:sldMk cId="4193795167" sldId="259"/>
            <ac:spMk id="3" creationId="{6E4F8C4A-97AF-7581-1138-41B430992E97}"/>
          </ac:spMkLst>
        </pc:spChg>
        <pc:graphicFrameChg chg="add mod modGraphic">
          <ac:chgData name="Leonard, Kristen *" userId="a38f7ebc-66e0-4d8c-90e8-f6a5746f45c0" providerId="ADAL" clId="{F81B6161-871A-479F-BB9E-D917F3DB980B}" dt="2025-09-04T18:54:31.061" v="10439" actId="1076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del">
        <pc:chgData name="Leonard, Kristen *" userId="a38f7ebc-66e0-4d8c-90e8-f6a5746f45c0" providerId="ADAL" clId="{F81B6161-871A-479F-BB9E-D917F3DB980B}" dt="2025-08-25T18:21:10.278" v="4217" actId="47"/>
        <pc:sldMkLst>
          <pc:docMk/>
          <pc:sldMk cId="1489593747" sldId="260"/>
        </pc:sldMkLst>
      </pc:sldChg>
      <pc:sldChg chg="del">
        <pc:chgData name="Leonard, Kristen *" userId="a38f7ebc-66e0-4d8c-90e8-f6a5746f45c0" providerId="ADAL" clId="{F81B6161-871A-479F-BB9E-D917F3DB980B}" dt="2025-08-20T20:01:55.378" v="47" actId="47"/>
        <pc:sldMkLst>
          <pc:docMk/>
          <pc:sldMk cId="587253550" sldId="261"/>
        </pc:sldMkLst>
      </pc:sldChg>
      <pc:sldChg chg="del">
        <pc:chgData name="Leonard, Kristen *" userId="a38f7ebc-66e0-4d8c-90e8-f6a5746f45c0" providerId="ADAL" clId="{F81B6161-871A-479F-BB9E-D917F3DB980B}" dt="2025-08-20T20:01:48.144" v="46" actId="47"/>
        <pc:sldMkLst>
          <pc:docMk/>
          <pc:sldMk cId="1803431844" sldId="262"/>
        </pc:sldMkLst>
      </pc:sldChg>
      <pc:sldChg chg="del">
        <pc:chgData name="Leonard, Kristen *" userId="a38f7ebc-66e0-4d8c-90e8-f6a5746f45c0" providerId="ADAL" clId="{F81B6161-871A-479F-BB9E-D917F3DB980B}" dt="2025-08-20T20:01:41.333" v="45" actId="47"/>
        <pc:sldMkLst>
          <pc:docMk/>
          <pc:sldMk cId="2727179669" sldId="264"/>
        </pc:sldMkLst>
      </pc:sldChg>
      <pc:sldChg chg="addSp delSp modSp mod ord">
        <pc:chgData name="Leonard, Kristen *" userId="a38f7ebc-66e0-4d8c-90e8-f6a5746f45c0" providerId="ADAL" clId="{F81B6161-871A-479F-BB9E-D917F3DB980B}" dt="2025-09-05T13:44:05.006" v="14073" actId="1076"/>
        <pc:sldMkLst>
          <pc:docMk/>
          <pc:sldMk cId="867419858" sldId="265"/>
        </pc:sldMkLst>
        <pc:spChg chg="mod">
          <ac:chgData name="Leonard, Kristen *" userId="a38f7ebc-66e0-4d8c-90e8-f6a5746f45c0" providerId="ADAL" clId="{F81B6161-871A-479F-BB9E-D917F3DB980B}" dt="2025-09-05T13:43:53.934" v="14070" actId="1076"/>
          <ac:spMkLst>
            <pc:docMk/>
            <pc:sldMk cId="867419858" sldId="265"/>
            <ac:spMk id="3" creationId="{9F23AC5F-E4FC-482E-A14E-4006289BFDAA}"/>
          </ac:spMkLst>
        </pc:spChg>
        <pc:spChg chg="add mod">
          <ac:chgData name="Leonard, Kristen *" userId="a38f7ebc-66e0-4d8c-90e8-f6a5746f45c0" providerId="ADAL" clId="{F81B6161-871A-479F-BB9E-D917F3DB980B}" dt="2025-09-05T13:44:05.006" v="14073" actId="1076"/>
          <ac:spMkLst>
            <pc:docMk/>
            <pc:sldMk cId="867419858" sldId="265"/>
            <ac:spMk id="9" creationId="{AC07E373-1C32-C44C-27A0-0458B5775525}"/>
          </ac:spMkLst>
        </pc:spChg>
        <pc:picChg chg="add mod">
          <ac:chgData name="Leonard, Kristen *" userId="a38f7ebc-66e0-4d8c-90e8-f6a5746f45c0" providerId="ADAL" clId="{F81B6161-871A-479F-BB9E-D917F3DB980B}" dt="2025-09-05T13:43:18.838" v="14064" actId="1076"/>
          <ac:picMkLst>
            <pc:docMk/>
            <pc:sldMk cId="867419858" sldId="265"/>
            <ac:picMk id="13" creationId="{3B575E09-674C-99A6-939C-9757BC3BFB29}"/>
          </ac:picMkLst>
        </pc:picChg>
        <pc:picChg chg="add mod">
          <ac:chgData name="Leonard, Kristen *" userId="a38f7ebc-66e0-4d8c-90e8-f6a5746f45c0" providerId="ADAL" clId="{F81B6161-871A-479F-BB9E-D917F3DB980B}" dt="2025-09-05T13:43:43.535" v="14069" actId="208"/>
          <ac:picMkLst>
            <pc:docMk/>
            <pc:sldMk cId="867419858" sldId="265"/>
            <ac:picMk id="19" creationId="{271FDB17-1F86-AC6B-4608-BCC5953201C6}"/>
          </ac:picMkLst>
        </pc:picChg>
        <pc:cxnChg chg="add mod">
          <ac:chgData name="Leonard, Kristen *" userId="a38f7ebc-66e0-4d8c-90e8-f6a5746f45c0" providerId="ADAL" clId="{F81B6161-871A-479F-BB9E-D917F3DB980B}" dt="2025-09-05T13:43:55.768" v="14071" actId="1076"/>
          <ac:cxnSpMkLst>
            <pc:docMk/>
            <pc:sldMk cId="867419858" sldId="265"/>
            <ac:cxnSpMk id="15" creationId="{83259D3B-5596-7110-B603-92879061393A}"/>
          </ac:cxnSpMkLst>
        </pc:cxnChg>
        <pc:cxnChg chg="add mod">
          <ac:chgData name="Leonard, Kristen *" userId="a38f7ebc-66e0-4d8c-90e8-f6a5746f45c0" providerId="ADAL" clId="{F81B6161-871A-479F-BB9E-D917F3DB980B}" dt="2025-09-05T13:43:21.520" v="14065" actId="1076"/>
          <ac:cxnSpMkLst>
            <pc:docMk/>
            <pc:sldMk cId="867419858" sldId="265"/>
            <ac:cxnSpMk id="17" creationId="{78E0C67D-03BB-BA6D-9578-AF80F152B44B}"/>
          </ac:cxnSpMkLst>
        </pc:cxnChg>
      </pc:sldChg>
      <pc:sldChg chg="addSp delSp modSp mod">
        <pc:chgData name="Leonard, Kristen *" userId="a38f7ebc-66e0-4d8c-90e8-f6a5746f45c0" providerId="ADAL" clId="{F81B6161-871A-479F-BB9E-D917F3DB980B}" dt="2025-08-20T18:50:06.069" v="44" actId="478"/>
        <pc:sldMkLst>
          <pc:docMk/>
          <pc:sldMk cId="1212912157" sldId="266"/>
        </pc:sldMkLst>
      </pc:sldChg>
      <pc:sldChg chg="del">
        <pc:chgData name="Leonard, Kristen *" userId="a38f7ebc-66e0-4d8c-90e8-f6a5746f45c0" providerId="ADAL" clId="{F81B6161-871A-479F-BB9E-D917F3DB980B}" dt="2025-08-25T18:21:09.173" v="4215" actId="47"/>
        <pc:sldMkLst>
          <pc:docMk/>
          <pc:sldMk cId="1848918111" sldId="327"/>
        </pc:sldMkLst>
      </pc:sldChg>
      <pc:sldChg chg="del">
        <pc:chgData name="Leonard, Kristen *" userId="a38f7ebc-66e0-4d8c-90e8-f6a5746f45c0" providerId="ADAL" clId="{F81B6161-871A-479F-BB9E-D917F3DB980B}" dt="2025-08-25T18:21:08.773" v="4214" actId="47"/>
        <pc:sldMkLst>
          <pc:docMk/>
          <pc:sldMk cId="349773904" sldId="328"/>
        </pc:sldMkLst>
      </pc:sldChg>
      <pc:sldChg chg="del">
        <pc:chgData name="Leonard, Kristen *" userId="a38f7ebc-66e0-4d8c-90e8-f6a5746f45c0" providerId="ADAL" clId="{F81B6161-871A-479F-BB9E-D917F3DB980B}" dt="2025-08-20T20:02:41.100" v="48" actId="47"/>
        <pc:sldMkLst>
          <pc:docMk/>
          <pc:sldMk cId="4100146338" sldId="329"/>
        </pc:sldMkLst>
      </pc:sldChg>
      <pc:sldChg chg="del">
        <pc:chgData name="Leonard, Kristen *" userId="a38f7ebc-66e0-4d8c-90e8-f6a5746f45c0" providerId="ADAL" clId="{F81B6161-871A-479F-BB9E-D917F3DB980B}" dt="2025-08-25T18:21:07.957" v="4213" actId="47"/>
        <pc:sldMkLst>
          <pc:docMk/>
          <pc:sldMk cId="1117837745" sldId="330"/>
        </pc:sldMkLst>
      </pc:sldChg>
      <pc:sldChg chg="del">
        <pc:chgData name="Leonard, Kristen *" userId="a38f7ebc-66e0-4d8c-90e8-f6a5746f45c0" providerId="ADAL" clId="{F81B6161-871A-479F-BB9E-D917F3DB980B}" dt="2025-08-25T18:21:09.607" v="4216" actId="47"/>
        <pc:sldMkLst>
          <pc:docMk/>
          <pc:sldMk cId="390694795" sldId="331"/>
        </pc:sldMkLst>
      </pc:sldChg>
      <pc:sldChg chg="modSp mod">
        <pc:chgData name="Leonard, Kristen *" userId="a38f7ebc-66e0-4d8c-90e8-f6a5746f45c0" providerId="ADAL" clId="{F81B6161-871A-479F-BB9E-D917F3DB980B}" dt="2025-09-04T18:53:52.323" v="10437" actId="20577"/>
        <pc:sldMkLst>
          <pc:docMk/>
          <pc:sldMk cId="2369739803" sldId="332"/>
        </pc:sldMkLst>
        <pc:spChg chg="mod">
          <ac:chgData name="Leonard, Kristen *" userId="a38f7ebc-66e0-4d8c-90e8-f6a5746f45c0" providerId="ADAL" clId="{F81B6161-871A-479F-BB9E-D917F3DB980B}" dt="2025-09-04T18:53:52.323" v="10437" actId="20577"/>
          <ac:spMkLst>
            <pc:docMk/>
            <pc:sldMk cId="2369739803" sldId="332"/>
            <ac:spMk id="8" creationId="{B627813E-7EDF-FC55-6E2D-488E31A53033}"/>
          </ac:spMkLst>
        </pc:spChg>
      </pc:sldChg>
      <pc:sldChg chg="modSp add mod">
        <pc:chgData name="Leonard, Kristen *" userId="a38f7ebc-66e0-4d8c-90e8-f6a5746f45c0" providerId="ADAL" clId="{F81B6161-871A-479F-BB9E-D917F3DB980B}" dt="2025-09-22T13:41:46.450" v="24570" actId="20577"/>
        <pc:sldMkLst>
          <pc:docMk/>
          <pc:sldMk cId="2491109162" sldId="333"/>
        </pc:sldMkLst>
      </pc:sldChg>
      <pc:sldChg chg="modSp add del mod modShow">
        <pc:chgData name="Leonard, Kristen *" userId="a38f7ebc-66e0-4d8c-90e8-f6a5746f45c0" providerId="ADAL" clId="{F81B6161-871A-479F-BB9E-D917F3DB980B}" dt="2025-09-24T12:42:03.630" v="32090" actId="47"/>
        <pc:sldMkLst>
          <pc:docMk/>
          <pc:sldMk cId="3210184432" sldId="334"/>
        </pc:sldMkLst>
      </pc:sldChg>
      <pc:sldChg chg="modSp add mod">
        <pc:chgData name="Leonard, Kristen *" userId="a38f7ebc-66e0-4d8c-90e8-f6a5746f45c0" providerId="ADAL" clId="{F81B6161-871A-479F-BB9E-D917F3DB980B}" dt="2025-09-22T13:42:19.116" v="24599" actId="20577"/>
        <pc:sldMkLst>
          <pc:docMk/>
          <pc:sldMk cId="2666647936" sldId="335"/>
        </pc:sldMkLst>
        <pc:spChg chg="mod">
          <ac:chgData name="Leonard, Kristen *" userId="a38f7ebc-66e0-4d8c-90e8-f6a5746f45c0" providerId="ADAL" clId="{F81B6161-871A-479F-BB9E-D917F3DB980B}" dt="2025-09-22T13:42:19.116" v="24599" actId="20577"/>
          <ac:spMkLst>
            <pc:docMk/>
            <pc:sldMk cId="2666647936" sldId="335"/>
            <ac:spMk id="2" creationId="{07D91262-FB66-6DC7-8353-4193D24F666E}"/>
          </ac:spMkLst>
        </pc:spChg>
      </pc:sldChg>
      <pc:sldChg chg="addSp delSp modSp add mod ord">
        <pc:chgData name="Leonard, Kristen *" userId="a38f7ebc-66e0-4d8c-90e8-f6a5746f45c0" providerId="ADAL" clId="{F81B6161-871A-479F-BB9E-D917F3DB980B}" dt="2025-09-19T20:05:38.675" v="23625" actId="1076"/>
        <pc:sldMkLst>
          <pc:docMk/>
          <pc:sldMk cId="607472812" sldId="336"/>
        </pc:sldMkLst>
        <pc:spChg chg="mod">
          <ac:chgData name="Leonard, Kristen *" userId="a38f7ebc-66e0-4d8c-90e8-f6a5746f45c0" providerId="ADAL" clId="{F81B6161-871A-479F-BB9E-D917F3DB980B}" dt="2025-09-19T20:05:36.006" v="23624" actId="1076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F81B6161-871A-479F-BB9E-D917F3DB980B}" dt="2025-09-19T20:05:38.675" v="23625" actId="1076"/>
          <ac:spMkLst>
            <pc:docMk/>
            <pc:sldMk cId="607472812" sldId="336"/>
            <ac:spMk id="3" creationId="{572B5C98-E550-632F-2F9B-0A7AAE2773BC}"/>
          </ac:spMkLst>
        </pc:spChg>
        <pc:picChg chg="add mod">
          <ac:chgData name="Leonard, Kristen *" userId="a38f7ebc-66e0-4d8c-90e8-f6a5746f45c0" providerId="ADAL" clId="{F81B6161-871A-479F-BB9E-D917F3DB980B}" dt="2025-09-19T18:28:57.294" v="23477" actId="14100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5T13:04:09.264" v="13790" actId="1076"/>
        <pc:sldMkLst>
          <pc:docMk/>
          <pc:sldMk cId="3939783740" sldId="337"/>
        </pc:sldMkLst>
        <pc:spChg chg="add mod">
          <ac:chgData name="Leonard, Kristen *" userId="a38f7ebc-66e0-4d8c-90e8-f6a5746f45c0" providerId="ADAL" clId="{F81B6161-871A-479F-BB9E-D917F3DB980B}" dt="2025-09-05T13:04:09.264" v="13790" actId="1076"/>
          <ac:spMkLst>
            <pc:docMk/>
            <pc:sldMk cId="3939783740" sldId="337"/>
            <ac:spMk id="3" creationId="{134ED87F-FBE5-40E4-4885-F97786D7D0DB}"/>
          </ac:spMkLst>
        </pc:spChg>
        <pc:graphicFrameChg chg="add mod ord modGraphic">
          <ac:chgData name="Leonard, Kristen *" userId="a38f7ebc-66e0-4d8c-90e8-f6a5746f45c0" providerId="ADAL" clId="{F81B6161-871A-479F-BB9E-D917F3DB980B}" dt="2025-09-05T13:04:04.427" v="13789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modSp new del mod">
        <pc:chgData name="Leonard, Kristen *" userId="a38f7ebc-66e0-4d8c-90e8-f6a5746f45c0" providerId="ADAL" clId="{F81B6161-871A-479F-BB9E-D917F3DB980B}" dt="2025-08-21T19:33:13.583" v="3776" actId="47"/>
        <pc:sldMkLst>
          <pc:docMk/>
          <pc:sldMk cId="105732952" sldId="338"/>
        </pc:sldMkLst>
      </pc:sldChg>
      <pc:sldChg chg="addSp delSp modSp new mod ord">
        <pc:chgData name="Leonard, Kristen *" userId="a38f7ebc-66e0-4d8c-90e8-f6a5746f45c0" providerId="ADAL" clId="{F81B6161-871A-479F-BB9E-D917F3DB980B}" dt="2025-09-04T19:02:15.755" v="10500"/>
        <pc:sldMkLst>
          <pc:docMk/>
          <pc:sldMk cId="3244165834" sldId="338"/>
        </pc:sldMkLst>
      </pc:sldChg>
      <pc:sldChg chg="add del">
        <pc:chgData name="Leonard, Kristen *" userId="a38f7ebc-66e0-4d8c-90e8-f6a5746f45c0" providerId="ADAL" clId="{F81B6161-871A-479F-BB9E-D917F3DB980B}" dt="2025-08-21T18:12:42.958" v="2556" actId="47"/>
        <pc:sldMkLst>
          <pc:docMk/>
          <pc:sldMk cId="3939230760" sldId="338"/>
        </pc:sldMkLst>
      </pc:sldChg>
      <pc:sldChg chg="addSp delSp modSp new del mod">
        <pc:chgData name="Leonard, Kristen *" userId="a38f7ebc-66e0-4d8c-90e8-f6a5746f45c0" providerId="ADAL" clId="{F81B6161-871A-479F-BB9E-D917F3DB980B}" dt="2025-08-25T16:04:21.228" v="3991" actId="47"/>
        <pc:sldMkLst>
          <pc:docMk/>
          <pc:sldMk cId="151449026" sldId="339"/>
        </pc:sldMkLst>
      </pc:sldChg>
      <pc:sldChg chg="addSp delSp modSp add del mod">
        <pc:chgData name="Leonard, Kristen *" userId="a38f7ebc-66e0-4d8c-90e8-f6a5746f45c0" providerId="ADAL" clId="{F81B6161-871A-479F-BB9E-D917F3DB980B}" dt="2025-08-22T20:43:40.287" v="3870" actId="47"/>
        <pc:sldMkLst>
          <pc:docMk/>
          <pc:sldMk cId="217556700" sldId="339"/>
        </pc:sldMkLst>
      </pc:sldChg>
      <pc:sldChg chg="addSp delSp modSp add mod ord">
        <pc:chgData name="Leonard, Kristen *" userId="a38f7ebc-66e0-4d8c-90e8-f6a5746f45c0" providerId="ADAL" clId="{F81B6161-871A-479F-BB9E-D917F3DB980B}" dt="2025-09-04T19:02:27.660" v="10502"/>
        <pc:sldMkLst>
          <pc:docMk/>
          <pc:sldMk cId="541694869" sldId="340"/>
        </pc:sldMkLst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2" creationId="{C5A6ACCF-BDA4-4506-2B49-DB9E49907029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3" creationId="{FFCD2AE5-00B8-4A43-5601-3F7019A6C136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4" creationId="{DBAE6772-1807-2715-4027-E6415B88BC52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5" creationId="{C3521252-00ED-37D9-66A0-62D665093527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6" creationId="{2FDB15CC-58D5-82DE-0826-C9315D5A476A}"/>
          </ac:spMkLst>
        </pc:spChg>
        <pc:spChg chg="add mod">
          <ac:chgData name="Leonard, Kristen *" userId="a38f7ebc-66e0-4d8c-90e8-f6a5746f45c0" providerId="ADAL" clId="{F81B6161-871A-479F-BB9E-D917F3DB980B}" dt="2025-08-25T18:10:48.233" v="4204" actId="1076"/>
          <ac:spMkLst>
            <pc:docMk/>
            <pc:sldMk cId="541694869" sldId="340"/>
            <ac:spMk id="27" creationId="{1C0B7C47-A2B4-2746-9B4F-CF6B77FDBCE6}"/>
          </ac:spMkLst>
        </pc:sp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5" creationId="{3E233737-6CDA-8CA1-F1A6-E453DA68EA86}"/>
          </ac:picMkLst>
        </pc:picChg>
        <pc:picChg chg="add mod">
          <ac:chgData name="Leonard, Kristen *" userId="a38f7ebc-66e0-4d8c-90e8-f6a5746f45c0" providerId="ADAL" clId="{F81B6161-871A-479F-BB9E-D917F3DB980B}" dt="2025-08-25T18:10:48.233" v="4204" actId="1076"/>
          <ac:picMkLst>
            <pc:docMk/>
            <pc:sldMk cId="541694869" sldId="340"/>
            <ac:picMk id="19" creationId="{E328D777-00FE-A194-19D2-C2D80BD5F0DA}"/>
          </ac:picMkLst>
        </pc:picChg>
        <pc:picChg chg="add mod">
          <ac:chgData name="Leonard, Kristen *" userId="a38f7ebc-66e0-4d8c-90e8-f6a5746f45c0" providerId="ADAL" clId="{F81B6161-871A-479F-BB9E-D917F3DB980B}" dt="2025-08-25T18:10:58.766" v="4207" actId="1076"/>
          <ac:picMkLst>
            <pc:docMk/>
            <pc:sldMk cId="541694869" sldId="340"/>
            <ac:picMk id="68" creationId="{31AEFF60-7F09-B0F5-0D5C-31CAEB651493}"/>
          </ac:picMkLst>
        </pc:picChg>
      </pc:sldChg>
      <pc:sldChg chg="addSp modSp add mod ord">
        <pc:chgData name="Leonard, Kristen *" userId="a38f7ebc-66e0-4d8c-90e8-f6a5746f45c0" providerId="ADAL" clId="{F81B6161-871A-479F-BB9E-D917F3DB980B}" dt="2025-09-04T19:02:33.484" v="10504"/>
        <pc:sldMkLst>
          <pc:docMk/>
          <pc:sldMk cId="785801510" sldId="341"/>
        </pc:sldMkLst>
        <pc:spChg chg="add mod">
          <ac:chgData name="Leonard, Kristen *" userId="a38f7ebc-66e0-4d8c-90e8-f6a5746f45c0" providerId="ADAL" clId="{F81B6161-871A-479F-BB9E-D917F3DB980B}" dt="2025-08-25T16:24:57.528" v="4085" actId="1076"/>
          <ac:spMkLst>
            <pc:docMk/>
            <pc:sldMk cId="785801510" sldId="341"/>
            <ac:spMk id="3" creationId="{C719FA41-F6D9-C634-E625-287892904F98}"/>
          </ac:spMkLst>
        </pc:spChg>
        <pc:spChg chg="mod">
          <ac:chgData name="Leonard, Kristen *" userId="a38f7ebc-66e0-4d8c-90e8-f6a5746f45c0" providerId="ADAL" clId="{F81B6161-871A-479F-BB9E-D917F3DB980B}" dt="2025-08-25T16:24:36.324" v="4051" actId="14100"/>
          <ac:spMkLst>
            <pc:docMk/>
            <pc:sldMk cId="785801510" sldId="341"/>
            <ac:spMk id="20" creationId="{1DABF800-557E-825F-0D37-246FF1ADFCAC}"/>
          </ac:spMkLst>
        </pc:spChg>
        <pc:picChg chg="add mod">
          <ac:chgData name="Leonard, Kristen *" userId="a38f7ebc-66e0-4d8c-90e8-f6a5746f45c0" providerId="ADAL" clId="{F81B6161-871A-479F-BB9E-D917F3DB980B}" dt="2025-08-25T18:11:21.149" v="4209" actId="1076"/>
          <ac:picMkLst>
            <pc:docMk/>
            <pc:sldMk cId="785801510" sldId="341"/>
            <ac:picMk id="4" creationId="{83825D55-913B-A7F0-4B2B-BCD9341FCA2D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5" creationId="{FC8A0C19-C62A-2995-DF78-EB2AEB38D1F9}"/>
          </ac:picMkLst>
        </pc:picChg>
        <pc:picChg chg="mod">
          <ac:chgData name="Leonard, Kristen *" userId="a38f7ebc-66e0-4d8c-90e8-f6a5746f45c0" providerId="ADAL" clId="{F81B6161-871A-479F-BB9E-D917F3DB980B}" dt="2025-08-25T16:25:24.016" v="4091" actId="1076"/>
          <ac:picMkLst>
            <pc:docMk/>
            <pc:sldMk cId="785801510" sldId="341"/>
            <ac:picMk id="17" creationId="{BF09F680-4C26-0092-011C-BEA272F81DB3}"/>
          </ac:picMkLst>
        </pc:picChg>
        <pc:picChg chg="mod">
          <ac:chgData name="Leonard, Kristen *" userId="a38f7ebc-66e0-4d8c-90e8-f6a5746f45c0" providerId="ADAL" clId="{F81B6161-871A-479F-BB9E-D917F3DB980B}" dt="2025-08-25T16:25:35.195" v="4093" actId="555"/>
          <ac:picMkLst>
            <pc:docMk/>
            <pc:sldMk cId="785801510" sldId="341"/>
            <ac:picMk id="19" creationId="{4C41491F-E344-58A0-8F8D-B9C164273A23}"/>
          </ac:picMkLst>
        </pc:picChg>
      </pc:sldChg>
      <pc:sldChg chg="addSp delSp modSp new del mod ord modShow">
        <pc:chgData name="Leonard, Kristen *" userId="a38f7ebc-66e0-4d8c-90e8-f6a5746f45c0" providerId="ADAL" clId="{F81B6161-871A-479F-BB9E-D917F3DB980B}" dt="2025-09-24T12:42:26.815" v="32125" actId="47"/>
        <pc:sldMkLst>
          <pc:docMk/>
          <pc:sldMk cId="258670119" sldId="342"/>
        </pc:sldMkLst>
      </pc:sldChg>
      <pc:sldChg chg="addSp delSp modSp add del mod ord modShow">
        <pc:chgData name="Leonard, Kristen *" userId="a38f7ebc-66e0-4d8c-90e8-f6a5746f45c0" providerId="ADAL" clId="{F81B6161-871A-479F-BB9E-D917F3DB980B}" dt="2025-09-24T12:42:25.869" v="32124" actId="47"/>
        <pc:sldMkLst>
          <pc:docMk/>
          <pc:sldMk cId="1069125256" sldId="343"/>
        </pc:sldMkLst>
      </pc:sldChg>
      <pc:sldChg chg="addSp delSp modSp new mod">
        <pc:chgData name="Leonard, Kristen *" userId="a38f7ebc-66e0-4d8c-90e8-f6a5746f45c0" providerId="ADAL" clId="{F81B6161-871A-479F-BB9E-D917F3DB980B}" dt="2025-09-22T15:57:40.748" v="26895" actId="1076"/>
        <pc:sldMkLst>
          <pc:docMk/>
          <pc:sldMk cId="993665575" sldId="344"/>
        </pc:sldMkLst>
      </pc:sldChg>
      <pc:sldChg chg="addSp delSp modSp new mod">
        <pc:chgData name="Leonard, Kristen *" userId="a38f7ebc-66e0-4d8c-90e8-f6a5746f45c0" providerId="ADAL" clId="{F81B6161-871A-479F-BB9E-D917F3DB980B}" dt="2025-09-22T13:40:48.992" v="24568" actId="1076"/>
        <pc:sldMkLst>
          <pc:docMk/>
          <pc:sldMk cId="3167956646" sldId="345"/>
        </pc:sldMkLst>
      </pc:sldChg>
      <pc:sldChg chg="addSp delSp modSp add mod">
        <pc:chgData name="Leonard, Kristen *" userId="a38f7ebc-66e0-4d8c-90e8-f6a5746f45c0" providerId="ADAL" clId="{F81B6161-871A-479F-BB9E-D917F3DB980B}" dt="2025-09-05T20:47:34.245" v="19138" actId="208"/>
        <pc:sldMkLst>
          <pc:docMk/>
          <pc:sldMk cId="1843051672" sldId="346"/>
        </pc:sldMkLst>
      </pc:sldChg>
      <pc:sldChg chg="addSp delSp modSp add mod">
        <pc:chgData name="Leonard, Kristen *" userId="a38f7ebc-66e0-4d8c-90e8-f6a5746f45c0" providerId="ADAL" clId="{F81B6161-871A-479F-BB9E-D917F3DB980B}" dt="2025-09-05T20:48:05.374" v="19146" actId="1076"/>
        <pc:sldMkLst>
          <pc:docMk/>
          <pc:sldMk cId="3225470853" sldId="347"/>
        </pc:sldMkLst>
      </pc:sldChg>
      <pc:sldChg chg="addSp delSp modSp add mod">
        <pc:chgData name="Leonard, Kristen *" userId="a38f7ebc-66e0-4d8c-90e8-f6a5746f45c0" providerId="ADAL" clId="{F81B6161-871A-479F-BB9E-D917F3DB980B}" dt="2025-09-05T20:48:35.012" v="19151" actId="1076"/>
        <pc:sldMkLst>
          <pc:docMk/>
          <pc:sldMk cId="2597885920" sldId="348"/>
        </pc:sldMkLst>
      </pc:sldChg>
      <pc:sldChg chg="addSp delSp modSp add mod">
        <pc:chgData name="Leonard, Kristen *" userId="a38f7ebc-66e0-4d8c-90e8-f6a5746f45c0" providerId="ADAL" clId="{F81B6161-871A-479F-BB9E-D917F3DB980B}" dt="2025-09-05T20:48:51.836" v="19156" actId="1076"/>
        <pc:sldMkLst>
          <pc:docMk/>
          <pc:sldMk cId="3421008357" sldId="349"/>
        </pc:sldMkLst>
      </pc:sldChg>
      <pc:sldChg chg="addSp delSp modSp add mod">
        <pc:chgData name="Leonard, Kristen *" userId="a38f7ebc-66e0-4d8c-90e8-f6a5746f45c0" providerId="ADAL" clId="{F81B6161-871A-479F-BB9E-D917F3DB980B}" dt="2025-09-05T20:49:09.318" v="19162" actId="208"/>
        <pc:sldMkLst>
          <pc:docMk/>
          <pc:sldMk cId="2418435708" sldId="350"/>
        </pc:sldMkLst>
      </pc:sldChg>
      <pc:sldChg chg="addSp delSp modSp add mod">
        <pc:chgData name="Leonard, Kristen *" userId="a38f7ebc-66e0-4d8c-90e8-f6a5746f45c0" providerId="ADAL" clId="{F81B6161-871A-479F-BB9E-D917F3DB980B}" dt="2025-09-05T20:49:38.064" v="19169" actId="208"/>
        <pc:sldMkLst>
          <pc:docMk/>
          <pc:sldMk cId="1980602574" sldId="351"/>
        </pc:sldMkLst>
      </pc:sldChg>
      <pc:sldChg chg="addSp delSp modSp add mod">
        <pc:chgData name="Leonard, Kristen *" userId="a38f7ebc-66e0-4d8c-90e8-f6a5746f45c0" providerId="ADAL" clId="{F81B6161-871A-479F-BB9E-D917F3DB980B}" dt="2025-09-05T20:53:44.461" v="19191" actId="1076"/>
        <pc:sldMkLst>
          <pc:docMk/>
          <pc:sldMk cId="679713910" sldId="352"/>
        </pc:sldMkLst>
      </pc:sldChg>
      <pc:sldChg chg="modSp add del mod">
        <pc:chgData name="Leonard, Kristen *" userId="a38f7ebc-66e0-4d8c-90e8-f6a5746f45c0" providerId="ADAL" clId="{F81B6161-871A-479F-BB9E-D917F3DB980B}" dt="2025-09-22T15:27:23.807" v="26484" actId="47"/>
        <pc:sldMkLst>
          <pc:docMk/>
          <pc:sldMk cId="4178655486" sldId="353"/>
        </pc:sldMkLst>
      </pc:sldChg>
      <pc:sldChg chg="add">
        <pc:chgData name="Leonard, Kristen *" userId="a38f7ebc-66e0-4d8c-90e8-f6a5746f45c0" providerId="ADAL" clId="{F81B6161-871A-479F-BB9E-D917F3DB980B}" dt="2025-09-03T15:04:04.434" v="6772"/>
        <pc:sldMkLst>
          <pc:docMk/>
          <pc:sldMk cId="3601192331" sldId="354"/>
        </pc:sldMkLst>
      </pc:sldChg>
      <pc:sldChg chg="addSp delSp modSp new mod">
        <pc:chgData name="Leonard, Kristen *" userId="a38f7ebc-66e0-4d8c-90e8-f6a5746f45c0" providerId="ADAL" clId="{F81B6161-871A-479F-BB9E-D917F3DB980B}" dt="2025-09-23T13:00:52.765" v="28721" actId="1076"/>
        <pc:sldMkLst>
          <pc:docMk/>
          <pc:sldMk cId="3747169279" sldId="355"/>
        </pc:sldMkLst>
        <pc:spChg chg="add mod">
          <ac:chgData name="Leonard, Kristen *" userId="a38f7ebc-66e0-4d8c-90e8-f6a5746f45c0" providerId="ADAL" clId="{F81B6161-871A-479F-BB9E-D917F3DB980B}" dt="2025-09-23T13:00:52.765" v="28721" actId="1076"/>
          <ac:spMkLst>
            <pc:docMk/>
            <pc:sldMk cId="3747169279" sldId="355"/>
            <ac:spMk id="12" creationId="{1CE77A89-9C96-3658-6CBA-EACD0BC92A75}"/>
          </ac:spMkLst>
        </pc:spChg>
      </pc:sldChg>
      <pc:sldChg chg="modSp new del mod">
        <pc:chgData name="Leonard, Kristen *" userId="a38f7ebc-66e0-4d8c-90e8-f6a5746f45c0" providerId="ADAL" clId="{F81B6161-871A-479F-BB9E-D917F3DB980B}" dt="2025-09-05T12:14:27.885" v="12702" actId="47"/>
        <pc:sldMkLst>
          <pc:docMk/>
          <pc:sldMk cId="4122362744" sldId="356"/>
        </pc:sldMkLst>
      </pc:sldChg>
      <pc:sldChg chg="addSp modSp new mod ord">
        <pc:chgData name="Leonard, Kristen *" userId="a38f7ebc-66e0-4d8c-90e8-f6a5746f45c0" providerId="ADAL" clId="{F81B6161-871A-479F-BB9E-D917F3DB980B}" dt="2025-09-05T13:19:53.605" v="13980" actId="1076"/>
        <pc:sldMkLst>
          <pc:docMk/>
          <pc:sldMk cId="3893894069" sldId="357"/>
        </pc:sldMkLst>
        <pc:spChg chg="mod">
          <ac:chgData name="Leonard, Kristen *" userId="a38f7ebc-66e0-4d8c-90e8-f6a5746f45c0" providerId="ADAL" clId="{F81B6161-871A-479F-BB9E-D917F3DB980B}" dt="2025-09-05T13:19:22.946" v="13970" actId="1076"/>
          <ac:spMkLst>
            <pc:docMk/>
            <pc:sldMk cId="3893894069" sldId="357"/>
            <ac:spMk id="3" creationId="{042D5B37-C4FC-F0E5-14B0-3A1B02BA54F4}"/>
          </ac:spMkLst>
        </pc:spChg>
        <pc:spChg chg="add mod">
          <ac:chgData name="Leonard, Kristen *" userId="a38f7ebc-66e0-4d8c-90e8-f6a5746f45c0" providerId="ADAL" clId="{F81B6161-871A-479F-BB9E-D917F3DB980B}" dt="2025-09-05T13:19:53.605" v="13980" actId="1076"/>
          <ac:spMkLst>
            <pc:docMk/>
            <pc:sldMk cId="3893894069" sldId="357"/>
            <ac:spMk id="12" creationId="{7412B25E-7277-49D3-61FB-FE02AEC87404}"/>
          </ac:spMkLst>
        </pc:spChg>
        <pc:picChg chg="add mod modCrop">
          <ac:chgData name="Leonard, Kristen *" userId="a38f7ebc-66e0-4d8c-90e8-f6a5746f45c0" providerId="ADAL" clId="{F81B6161-871A-479F-BB9E-D917F3DB980B}" dt="2025-09-05T13:19:35.151" v="13975" actId="14100"/>
          <ac:picMkLst>
            <pc:docMk/>
            <pc:sldMk cId="3893894069" sldId="357"/>
            <ac:picMk id="8" creationId="{3D5B5A6B-B553-4224-0C3A-C89570D56CDF}"/>
          </ac:picMkLst>
        </pc:picChg>
        <pc:cxnChg chg="add mod">
          <ac:chgData name="Leonard, Kristen *" userId="a38f7ebc-66e0-4d8c-90e8-f6a5746f45c0" providerId="ADAL" clId="{F81B6161-871A-479F-BB9E-D917F3DB980B}" dt="2025-09-05T13:19:42.216" v="13977" actId="1076"/>
          <ac:cxnSpMkLst>
            <pc:docMk/>
            <pc:sldMk cId="3893894069" sldId="357"/>
            <ac:cxnSpMk id="10" creationId="{8841CEE4-2FB1-63AB-2751-B7AD83708199}"/>
          </ac:cxnSpMkLst>
        </pc:cxnChg>
      </pc:sldChg>
      <pc:sldChg chg="addSp delSp modSp new mod ord">
        <pc:chgData name="Leonard, Kristen *" userId="a38f7ebc-66e0-4d8c-90e8-f6a5746f45c0" providerId="ADAL" clId="{F81B6161-871A-479F-BB9E-D917F3DB980B}" dt="2025-09-22T15:56:57.880" v="26890" actId="1076"/>
        <pc:sldMkLst>
          <pc:docMk/>
          <pc:sldMk cId="763041387" sldId="358"/>
        </pc:sldMkLst>
      </pc:sldChg>
      <pc:sldChg chg="addSp delSp modSp new mod ord">
        <pc:chgData name="Leonard, Kristen *" userId="a38f7ebc-66e0-4d8c-90e8-f6a5746f45c0" providerId="ADAL" clId="{F81B6161-871A-479F-BB9E-D917F3DB980B}" dt="2025-09-04T19:13:33.964" v="10924"/>
        <pc:sldMkLst>
          <pc:docMk/>
          <pc:sldMk cId="4290458193" sldId="359"/>
        </pc:sldMkLst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0" creationId="{A7960355-FEB1-7A08-DE32-78B19B8065C2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1" creationId="{4DA6BA5A-A5E5-7A18-3500-77FDF809AD13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2" creationId="{C382BF90-82A7-3BAC-3791-B7ACC407F06D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3" creationId="{2E405BAC-89B4-FF2D-E14F-0027DEBFB7A1}"/>
          </ac:spMkLst>
        </pc:spChg>
        <pc:spChg chg="add mod">
          <ac:chgData name="Leonard, Kristen *" userId="a38f7ebc-66e0-4d8c-90e8-f6a5746f45c0" providerId="ADAL" clId="{F81B6161-871A-479F-BB9E-D917F3DB980B}" dt="2025-09-03T19:14:15.321" v="9054" actId="1582"/>
          <ac:spMkLst>
            <pc:docMk/>
            <pc:sldMk cId="4290458193" sldId="359"/>
            <ac:spMk id="24" creationId="{E9F1B3D0-62CC-66FE-3FE2-0FEE32614BB6}"/>
          </ac:spMkLst>
        </pc:spChg>
        <pc:picChg chg="add mod">
          <ac:chgData name="Leonard, Kristen *" userId="a38f7ebc-66e0-4d8c-90e8-f6a5746f45c0" providerId="ADAL" clId="{F81B6161-871A-479F-BB9E-D917F3DB980B}" dt="2025-09-03T16:26:24.739" v="8011" actId="1076"/>
          <ac:picMkLst>
            <pc:docMk/>
            <pc:sldMk cId="4290458193" sldId="359"/>
            <ac:picMk id="8" creationId="{14CA88E0-12BA-1220-B6A0-9DEE40692064}"/>
          </ac:picMkLst>
        </pc:picChg>
        <pc:cxnChg chg="add mod">
          <ac:chgData name="Leonard, Kristen *" userId="a38f7ebc-66e0-4d8c-90e8-f6a5746f45c0" providerId="ADAL" clId="{F81B6161-871A-479F-BB9E-D917F3DB980B}" dt="2025-09-03T16:20:45.329" v="7823" actId="1076"/>
          <ac:cxnSpMkLst>
            <pc:docMk/>
            <pc:sldMk cId="4290458193" sldId="359"/>
            <ac:cxnSpMk id="12" creationId="{101CC525-E9E9-B28A-2407-B64B33E6FB9E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4" creationId="{0B55613D-659B-4D9B-86C8-AF2FC1438531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5" creationId="{E3F2C494-D154-44C7-682E-E40FF8CF8AF4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19" creationId="{8175C697-4699-D368-F117-9290D4760B1F}"/>
          </ac:cxnSpMkLst>
        </pc:cxnChg>
        <pc:cxnChg chg="add mod">
          <ac:chgData name="Leonard, Kristen *" userId="a38f7ebc-66e0-4d8c-90e8-f6a5746f45c0" providerId="ADAL" clId="{F81B6161-871A-479F-BB9E-D917F3DB980B}" dt="2025-09-03T16:26:24.739" v="8011" actId="1076"/>
          <ac:cxnSpMkLst>
            <pc:docMk/>
            <pc:sldMk cId="4290458193" sldId="359"/>
            <ac:cxnSpMk id="25" creationId="{50A57532-AB7D-B90A-62EE-83AE7D6762E4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3T16:35:52.273" v="8044" actId="2696"/>
        <pc:sldMkLst>
          <pc:docMk/>
          <pc:sldMk cId="1571362272" sldId="360"/>
        </pc:sldMkLst>
      </pc:sldChg>
      <pc:sldChg chg="addSp delSp modSp new mod">
        <pc:chgData name="Leonard, Kristen *" userId="a38f7ebc-66e0-4d8c-90e8-f6a5746f45c0" providerId="ADAL" clId="{F81B6161-871A-479F-BB9E-D917F3DB980B}" dt="2025-09-03T18:15:39.389" v="8438" actId="20577"/>
        <pc:sldMkLst>
          <pc:docMk/>
          <pc:sldMk cId="3656257976" sldId="360"/>
        </pc:sldMkLst>
        <pc:spChg chg="add mod">
          <ac:chgData name="Leonard, Kristen *" userId="a38f7ebc-66e0-4d8c-90e8-f6a5746f45c0" providerId="ADAL" clId="{F81B6161-871A-479F-BB9E-D917F3DB980B}" dt="2025-09-03T18:15:39.389" v="8438" actId="20577"/>
          <ac:spMkLst>
            <pc:docMk/>
            <pc:sldMk cId="3656257976" sldId="360"/>
            <ac:spMk id="10" creationId="{31895298-DC34-94E6-FF12-875B9C77C9A5}"/>
          </ac:spMkLst>
        </pc:spChg>
        <pc:picChg chg="add mod">
          <ac:chgData name="Leonard, Kristen *" userId="a38f7ebc-66e0-4d8c-90e8-f6a5746f45c0" providerId="ADAL" clId="{F81B6161-871A-479F-BB9E-D917F3DB980B}" dt="2025-09-03T17:59:38.654" v="8132" actId="1076"/>
          <ac:picMkLst>
            <pc:docMk/>
            <pc:sldMk cId="3656257976" sldId="360"/>
            <ac:picMk id="9" creationId="{9FB4B20C-2B59-8597-5CB7-585CC455A911}"/>
          </ac:picMkLst>
        </pc:picChg>
      </pc:sldChg>
      <pc:sldChg chg="addSp delSp modSp add mod ord">
        <pc:chgData name="Leonard, Kristen *" userId="a38f7ebc-66e0-4d8c-90e8-f6a5746f45c0" providerId="ADAL" clId="{F81B6161-871A-479F-BB9E-D917F3DB980B}" dt="2025-09-04T19:11:35.860" v="10916" actId="20577"/>
        <pc:sldMkLst>
          <pc:docMk/>
          <pc:sldMk cId="18214012" sldId="361"/>
        </pc:sldMkLst>
        <pc:spChg chg="add mod">
          <ac:chgData name="Leonard, Kristen *" userId="a38f7ebc-66e0-4d8c-90e8-f6a5746f45c0" providerId="ADAL" clId="{F81B6161-871A-479F-BB9E-D917F3DB980B}" dt="2025-09-04T19:08:06.495" v="10889" actId="1076"/>
          <ac:spMkLst>
            <pc:docMk/>
            <pc:sldMk cId="18214012" sldId="361"/>
            <ac:spMk id="8" creationId="{E8761900-41F7-0DEC-B8EE-656D1ADF2AE2}"/>
          </ac:spMkLst>
        </pc:spChg>
        <pc:spChg chg="add mod">
          <ac:chgData name="Leonard, Kristen *" userId="a38f7ebc-66e0-4d8c-90e8-f6a5746f45c0" providerId="ADAL" clId="{F81B6161-871A-479F-BB9E-D917F3DB980B}" dt="2025-09-04T19:05:48.934" v="10597" actId="14100"/>
          <ac:spMkLst>
            <pc:docMk/>
            <pc:sldMk cId="18214012" sldId="361"/>
            <ac:spMk id="16" creationId="{5DC093D2-D352-17B6-9FE4-3C89E199FF75}"/>
          </ac:spMkLst>
        </pc:spChg>
        <pc:spChg chg="add mod">
          <ac:chgData name="Leonard, Kristen *" userId="a38f7ebc-66e0-4d8c-90e8-f6a5746f45c0" providerId="ADAL" clId="{F81B6161-871A-479F-BB9E-D917F3DB980B}" dt="2025-09-04T19:08:15.029" v="10891" actId="1076"/>
          <ac:spMkLst>
            <pc:docMk/>
            <pc:sldMk cId="18214012" sldId="361"/>
            <ac:spMk id="17" creationId="{09EA22F1-E21F-6F99-499F-5DE76DCAC73F}"/>
          </ac:spMkLst>
        </pc:spChg>
        <pc:picChg chg="add mod">
          <ac:chgData name="Leonard, Kristen *" userId="a38f7ebc-66e0-4d8c-90e8-f6a5746f45c0" providerId="ADAL" clId="{F81B6161-871A-479F-BB9E-D917F3DB980B}" dt="2025-09-04T19:08:50.737" v="10898" actId="1076"/>
          <ac:picMkLst>
            <pc:docMk/>
            <pc:sldMk cId="18214012" sldId="361"/>
            <ac:picMk id="11" creationId="{4BE1DF3C-EB6D-6863-9D99-E2185C7A89FA}"/>
          </ac:picMkLst>
        </pc:picChg>
        <pc:cxnChg chg="add mod">
          <ac:chgData name="Leonard, Kristen *" userId="a38f7ebc-66e0-4d8c-90e8-f6a5746f45c0" providerId="ADAL" clId="{F81B6161-871A-479F-BB9E-D917F3DB980B}" dt="2025-09-04T19:06:32.835" v="10667" actId="14100"/>
          <ac:cxnSpMkLst>
            <pc:docMk/>
            <pc:sldMk cId="18214012" sldId="361"/>
            <ac:cxnSpMk id="3" creationId="{EF5151E2-C9AC-8CD4-3973-44CC8B01A938}"/>
          </ac:cxnSpMkLst>
        </pc:cxnChg>
        <pc:cxnChg chg="add mod">
          <ac:chgData name="Leonard, Kristen *" userId="a38f7ebc-66e0-4d8c-90e8-f6a5746f45c0" providerId="ADAL" clId="{F81B6161-871A-479F-BB9E-D917F3DB980B}" dt="2025-09-04T19:08:59.656" v="10900" actId="14100"/>
          <ac:cxnSpMkLst>
            <pc:docMk/>
            <pc:sldMk cId="18214012" sldId="361"/>
            <ac:cxnSpMk id="13" creationId="{323C42C5-9A08-740F-3622-00ACE5543768}"/>
          </ac:cxnSpMkLst>
        </pc:cxnChg>
        <pc:cxnChg chg="add mod">
          <ac:chgData name="Leonard, Kristen *" userId="a38f7ebc-66e0-4d8c-90e8-f6a5746f45c0" providerId="ADAL" clId="{F81B6161-871A-479F-BB9E-D917F3DB980B}" dt="2025-09-04T19:08:54.429" v="10899" actId="14100"/>
          <ac:cxnSpMkLst>
            <pc:docMk/>
            <pc:sldMk cId="18214012" sldId="361"/>
            <ac:cxnSpMk id="14" creationId="{51A88C12-F49B-855D-DB0F-5F6F08290C30}"/>
          </ac:cxnSpMkLst>
        </pc:cxnChg>
      </pc:sldChg>
      <pc:sldChg chg="addSp delSp modSp add mod ord">
        <pc:chgData name="Leonard, Kristen *" userId="a38f7ebc-66e0-4d8c-90e8-f6a5746f45c0" providerId="ADAL" clId="{F81B6161-871A-479F-BB9E-D917F3DB980B}" dt="2025-09-04T13:35:20.938" v="9916" actId="207"/>
        <pc:sldMkLst>
          <pc:docMk/>
          <pc:sldMk cId="3150293629" sldId="362"/>
        </pc:sldMkLst>
        <pc:spChg chg="add mod">
          <ac:chgData name="Leonard, Kristen *" userId="a38f7ebc-66e0-4d8c-90e8-f6a5746f45c0" providerId="ADAL" clId="{F81B6161-871A-479F-BB9E-D917F3DB980B}" dt="2025-09-04T13:33:36.539" v="9905" actId="1076"/>
          <ac:spMkLst>
            <pc:docMk/>
            <pc:sldMk cId="3150293629" sldId="362"/>
            <ac:spMk id="3" creationId="{9959FB98-BC38-FBC4-A61F-CFDCFFB7700C}"/>
          </ac:spMkLst>
        </pc:spChg>
        <pc:spChg chg="add mod">
          <ac:chgData name="Leonard, Kristen *" userId="a38f7ebc-66e0-4d8c-90e8-f6a5746f45c0" providerId="ADAL" clId="{F81B6161-871A-479F-BB9E-D917F3DB980B}" dt="2025-09-04T13:33:33.113" v="9904" actId="1076"/>
          <ac:spMkLst>
            <pc:docMk/>
            <pc:sldMk cId="3150293629" sldId="362"/>
            <ac:spMk id="4" creationId="{A64D1387-0277-CFB1-1121-684FB40C7ACD}"/>
          </ac:spMkLst>
        </pc:spChg>
        <pc:spChg chg="add mod ord">
          <ac:chgData name="Leonard, Kristen *" userId="a38f7ebc-66e0-4d8c-90e8-f6a5746f45c0" providerId="ADAL" clId="{F81B6161-871A-479F-BB9E-D917F3DB980B}" dt="2025-09-04T13:34:29.856" v="9911" actId="207"/>
          <ac:spMkLst>
            <pc:docMk/>
            <pc:sldMk cId="3150293629" sldId="362"/>
            <ac:spMk id="8" creationId="{EC264973-DA37-E29E-41E9-1011C901FD10}"/>
          </ac:spMkLst>
        </pc:spChg>
        <pc:spChg chg="add mod ord">
          <ac:chgData name="Leonard, Kristen *" userId="a38f7ebc-66e0-4d8c-90e8-f6a5746f45c0" providerId="ADAL" clId="{F81B6161-871A-479F-BB9E-D917F3DB980B}" dt="2025-09-04T13:35:20.938" v="9916" actId="207"/>
          <ac:spMkLst>
            <pc:docMk/>
            <pc:sldMk cId="3150293629" sldId="362"/>
            <ac:spMk id="9" creationId="{79BD8FBC-6B52-7637-617F-D86A5023129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15T12:33:34.146" v="19197" actId="14100"/>
        <pc:sldMkLst>
          <pc:docMk/>
          <pc:sldMk cId="2005596163" sldId="363"/>
        </pc:sldMkLst>
        <pc:picChg chg="add mod">
          <ac:chgData name="Leonard, Kristen *" userId="a38f7ebc-66e0-4d8c-90e8-f6a5746f45c0" providerId="ADAL" clId="{F81B6161-871A-479F-BB9E-D917F3DB980B}" dt="2025-09-03T19:53:02.904" v="9117" actId="1076"/>
          <ac:picMkLst>
            <pc:docMk/>
            <pc:sldMk cId="2005596163" sldId="363"/>
            <ac:picMk id="4" creationId="{42BA2512-58EA-A5D2-940C-7BFB9D6FF90F}"/>
          </ac:picMkLst>
        </pc:picChg>
        <pc:picChg chg="add mod">
          <ac:chgData name="Leonard, Kristen *" userId="a38f7ebc-66e0-4d8c-90e8-f6a5746f45c0" providerId="ADAL" clId="{F81B6161-871A-479F-BB9E-D917F3DB980B}" dt="2025-09-15T12:33:30.675" v="19196" actId="1076"/>
          <ac:picMkLst>
            <pc:docMk/>
            <pc:sldMk cId="2005596163" sldId="363"/>
            <ac:picMk id="13" creationId="{D5375FE7-CFC2-3EF9-F810-6C5A95A19829}"/>
          </ac:picMkLst>
        </pc:picChg>
        <pc:picChg chg="add mod">
          <ac:chgData name="Leonard, Kristen *" userId="a38f7ebc-66e0-4d8c-90e8-f6a5746f45c0" providerId="ADAL" clId="{F81B6161-871A-479F-BB9E-D917F3DB980B}" dt="2025-09-03T19:54:58.417" v="9122" actId="1076"/>
          <ac:picMkLst>
            <pc:docMk/>
            <pc:sldMk cId="2005596163" sldId="363"/>
            <ac:picMk id="19" creationId="{074735B6-225A-B9BC-D3DA-3D5197656465}"/>
          </ac:picMkLst>
        </pc:picChg>
        <pc:picChg chg="add mod modCrop">
          <ac:chgData name="Leonard, Kristen *" userId="a38f7ebc-66e0-4d8c-90e8-f6a5746f45c0" providerId="ADAL" clId="{F81B6161-871A-479F-BB9E-D917F3DB980B}" dt="2025-09-03T19:56:08.535" v="9137" actId="1076"/>
          <ac:picMkLst>
            <pc:docMk/>
            <pc:sldMk cId="2005596163" sldId="363"/>
            <ac:picMk id="28" creationId="{D001F878-C0EC-1A94-CC1E-738D2B4E3F51}"/>
          </ac:picMkLst>
        </pc:picChg>
        <pc:cxnChg chg="add mod">
          <ac:chgData name="Leonard, Kristen *" userId="a38f7ebc-66e0-4d8c-90e8-f6a5746f45c0" providerId="ADAL" clId="{F81B6161-871A-479F-BB9E-D917F3DB980B}" dt="2025-09-15T12:33:34.146" v="19197" actId="14100"/>
          <ac:cxnSpMkLst>
            <pc:docMk/>
            <pc:sldMk cId="2005596163" sldId="363"/>
            <ac:cxnSpMk id="15" creationId="{9C800220-4563-FEFA-F5AA-9131BD728CFE}"/>
          </ac:cxnSpMkLst>
        </pc:cxnChg>
        <pc:cxnChg chg="add mod">
          <ac:chgData name="Leonard, Kristen *" userId="a38f7ebc-66e0-4d8c-90e8-f6a5746f45c0" providerId="ADAL" clId="{F81B6161-871A-479F-BB9E-D917F3DB980B}" dt="2025-09-03T19:55:01.626" v="9123" actId="14100"/>
          <ac:cxnSpMkLst>
            <pc:docMk/>
            <pc:sldMk cId="2005596163" sldId="363"/>
            <ac:cxnSpMk id="16" creationId="{56D7D510-9810-66AD-4BDA-564C8B55E3B6}"/>
          </ac:cxnSpMkLst>
        </pc:cxnChg>
        <pc:cxnChg chg="add mod">
          <ac:chgData name="Leonard, Kristen *" userId="a38f7ebc-66e0-4d8c-90e8-f6a5746f45c0" providerId="ADAL" clId="{F81B6161-871A-479F-BB9E-D917F3DB980B}" dt="2025-09-03T20:00:15.492" v="9142" actId="1582"/>
          <ac:cxnSpMkLst>
            <pc:docMk/>
            <pc:sldMk cId="2005596163" sldId="363"/>
            <ac:cxnSpMk id="30" creationId="{7ABFAE1E-D0BE-26B6-8382-974BC8ACEBD3}"/>
          </ac:cxnSpMkLst>
        </pc:cxnChg>
      </pc:sldChg>
      <pc:sldChg chg="delSp modSp new del mod">
        <pc:chgData name="Leonard, Kristen *" userId="a38f7ebc-66e0-4d8c-90e8-f6a5746f45c0" providerId="ADAL" clId="{F81B6161-871A-479F-BB9E-D917F3DB980B}" dt="2025-09-04T14:22:34.549" v="10138" actId="47"/>
        <pc:sldMkLst>
          <pc:docMk/>
          <pc:sldMk cId="2913477804" sldId="364"/>
        </pc:sldMkLst>
      </pc:sldChg>
      <pc:sldChg chg="addSp delSp modSp new mod">
        <pc:chgData name="Leonard, Kristen *" userId="a38f7ebc-66e0-4d8c-90e8-f6a5746f45c0" providerId="ADAL" clId="{F81B6161-871A-479F-BB9E-D917F3DB980B}" dt="2025-09-04T19:45:22.752" v="11463" actId="1076"/>
        <pc:sldMkLst>
          <pc:docMk/>
          <pc:sldMk cId="3896259668" sldId="365"/>
        </pc:sldMkLst>
        <pc:spChg chg="add mod">
          <ac:chgData name="Leonard, Kristen *" userId="a38f7ebc-66e0-4d8c-90e8-f6a5746f45c0" providerId="ADAL" clId="{F81B6161-871A-479F-BB9E-D917F3DB980B}" dt="2025-09-04T19:45:22.752" v="11463" actId="1076"/>
          <ac:spMkLst>
            <pc:docMk/>
            <pc:sldMk cId="3896259668" sldId="365"/>
            <ac:spMk id="12" creationId="{FF886165-8E93-CD05-1A4A-824E27EE8DD7}"/>
          </ac:spMkLst>
        </pc:spChg>
        <pc:spChg chg="add mod">
          <ac:chgData name="Leonard, Kristen *" userId="a38f7ebc-66e0-4d8c-90e8-f6a5746f45c0" providerId="ADAL" clId="{F81B6161-871A-479F-BB9E-D917F3DB980B}" dt="2025-09-04T19:42:39.031" v="11451" actId="1076"/>
          <ac:spMkLst>
            <pc:docMk/>
            <pc:sldMk cId="3896259668" sldId="365"/>
            <ac:spMk id="15" creationId="{4FFF9CBC-9EE7-F228-61D6-5D1E27D75108}"/>
          </ac:spMkLst>
        </pc:spChg>
        <pc:picChg chg="add mod modCrop">
          <ac:chgData name="Leonard, Kristen *" userId="a38f7ebc-66e0-4d8c-90e8-f6a5746f45c0" providerId="ADAL" clId="{F81B6161-871A-479F-BB9E-D917F3DB980B}" dt="2025-09-04T19:37:51.410" v="11369" actId="14100"/>
          <ac:picMkLst>
            <pc:docMk/>
            <pc:sldMk cId="3896259668" sldId="365"/>
            <ac:picMk id="11" creationId="{968B7315-2A28-4E6B-FE08-D075E76C898C}"/>
          </ac:picMkLst>
        </pc:picChg>
        <pc:picChg chg="add mod modCrop">
          <ac:chgData name="Leonard, Kristen *" userId="a38f7ebc-66e0-4d8c-90e8-f6a5746f45c0" providerId="ADAL" clId="{F81B6161-871A-479F-BB9E-D917F3DB980B}" dt="2025-09-04T19:42:34.048" v="11450" actId="1076"/>
          <ac:picMkLst>
            <pc:docMk/>
            <pc:sldMk cId="3896259668" sldId="365"/>
            <ac:picMk id="14" creationId="{56BB0E25-B8CD-54DC-BD05-A82AA066A3A4}"/>
          </ac:picMkLst>
        </pc:picChg>
        <pc:cxnChg chg="add mod">
          <ac:chgData name="Leonard, Kristen *" userId="a38f7ebc-66e0-4d8c-90e8-f6a5746f45c0" providerId="ADAL" clId="{F81B6161-871A-479F-BB9E-D917F3DB980B}" dt="2025-09-04T19:43:08.363" v="11457" actId="14100"/>
          <ac:cxnSpMkLst>
            <pc:docMk/>
            <pc:sldMk cId="3896259668" sldId="365"/>
            <ac:cxnSpMk id="20" creationId="{81146D94-3EE1-693A-9814-5C51975AAB24}"/>
          </ac:cxnSpMkLst>
        </pc:cxnChg>
        <pc:cxnChg chg="add mod">
          <ac:chgData name="Leonard, Kristen *" userId="a38f7ebc-66e0-4d8c-90e8-f6a5746f45c0" providerId="ADAL" clId="{F81B6161-871A-479F-BB9E-D917F3DB980B}" dt="2025-09-04T19:45:17.841" v="11462" actId="1076"/>
          <ac:cxnSpMkLst>
            <pc:docMk/>
            <pc:sldMk cId="3896259668" sldId="365"/>
            <ac:cxnSpMk id="23" creationId="{9915558D-F065-0CEC-2EB5-37D1C53BE46E}"/>
          </ac:cxnSpMkLst>
        </pc:cxnChg>
      </pc:sldChg>
      <pc:sldChg chg="modSp new mod">
        <pc:chgData name="Leonard, Kristen *" userId="a38f7ebc-66e0-4d8c-90e8-f6a5746f45c0" providerId="ADAL" clId="{F81B6161-871A-479F-BB9E-D917F3DB980B}" dt="2025-09-19T20:27:25.093" v="23811" actId="20577"/>
        <pc:sldMkLst>
          <pc:docMk/>
          <pc:sldMk cId="1532055688" sldId="366"/>
        </pc:sldMkLst>
        <pc:spChg chg="mod">
          <ac:chgData name="Leonard, Kristen *" userId="a38f7ebc-66e0-4d8c-90e8-f6a5746f45c0" providerId="ADAL" clId="{F81B6161-871A-479F-BB9E-D917F3DB980B}" dt="2025-09-04T14:22:29.067" v="10137" actId="20577"/>
          <ac:spMkLst>
            <pc:docMk/>
            <pc:sldMk cId="1532055688" sldId="366"/>
            <ac:spMk id="2" creationId="{E5CDE2C3-A295-E15D-DEC1-E79DF65C5A05}"/>
          </ac:spMkLst>
        </pc:spChg>
        <pc:spChg chg="mod">
          <ac:chgData name="Leonard, Kristen *" userId="a38f7ebc-66e0-4d8c-90e8-f6a5746f45c0" providerId="ADAL" clId="{F81B6161-871A-479F-BB9E-D917F3DB980B}" dt="2025-09-19T20:27:25.093" v="23811" actId="20577"/>
          <ac:spMkLst>
            <pc:docMk/>
            <pc:sldMk cId="1532055688" sldId="366"/>
            <ac:spMk id="3" creationId="{250529EE-FE44-DDDC-F966-7AF61B09880F}"/>
          </ac:spMkLst>
        </pc:spChg>
      </pc:sldChg>
      <pc:sldChg chg="modSp new mod">
        <pc:chgData name="Leonard, Kristen *" userId="a38f7ebc-66e0-4d8c-90e8-f6a5746f45c0" providerId="ADAL" clId="{F81B6161-871A-479F-BB9E-D917F3DB980B}" dt="2025-09-19T20:29:28.603" v="23817" actId="12"/>
        <pc:sldMkLst>
          <pc:docMk/>
          <pc:sldMk cId="3834200009" sldId="367"/>
        </pc:sldMkLst>
        <pc:spChg chg="mod">
          <ac:chgData name="Leonard, Kristen *" userId="a38f7ebc-66e0-4d8c-90e8-f6a5746f45c0" providerId="ADAL" clId="{F81B6161-871A-479F-BB9E-D917F3DB980B}" dt="2025-09-19T20:29:28.603" v="23817" actId="12"/>
          <ac:spMkLst>
            <pc:docMk/>
            <pc:sldMk cId="3834200009" sldId="367"/>
            <ac:spMk id="3" creationId="{92DB4E06-7F20-C652-2A44-7F373E793A4F}"/>
          </ac:spMkLst>
        </pc:spChg>
      </pc:sldChg>
      <pc:sldChg chg="delSp modSp new mod ord">
        <pc:chgData name="Leonard, Kristen *" userId="a38f7ebc-66e0-4d8c-90e8-f6a5746f45c0" providerId="ADAL" clId="{F81B6161-871A-479F-BB9E-D917F3DB980B}" dt="2025-09-19T15:37:08.799" v="23252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F81B6161-871A-479F-BB9E-D917F3DB980B}" dt="2025-09-19T15:37:08.799" v="23252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modSp add mod">
        <pc:chgData name="Leonard, Kristen *" userId="a38f7ebc-66e0-4d8c-90e8-f6a5746f45c0" providerId="ADAL" clId="{F81B6161-871A-479F-BB9E-D917F3DB980B}" dt="2025-09-04T19:11:24.176" v="10901" actId="20577"/>
        <pc:sldMkLst>
          <pc:docMk/>
          <pc:sldMk cId="4047529475" sldId="369"/>
        </pc:sldMkLst>
        <pc:spChg chg="mod">
          <ac:chgData name="Leonard, Kristen *" userId="a38f7ebc-66e0-4d8c-90e8-f6a5746f45c0" providerId="ADAL" clId="{F81B6161-871A-479F-BB9E-D917F3DB980B}" dt="2025-09-04T19:11:24.176" v="10901" actId="20577"/>
          <ac:spMkLst>
            <pc:docMk/>
            <pc:sldMk cId="4047529475" sldId="369"/>
            <ac:spMk id="2" creationId="{B5E01158-5096-DA0E-17F1-AB83C0319C29}"/>
          </ac:spMkLst>
        </pc:spChg>
      </pc:sldChg>
      <pc:sldChg chg="addSp delSp modSp new del mod">
        <pc:chgData name="Leonard, Kristen *" userId="a38f7ebc-66e0-4d8c-90e8-f6a5746f45c0" providerId="ADAL" clId="{F81B6161-871A-479F-BB9E-D917F3DB980B}" dt="2025-09-15T12:27:37.193" v="19192" actId="47"/>
        <pc:sldMkLst>
          <pc:docMk/>
          <pc:sldMk cId="3096994489" sldId="370"/>
        </pc:sldMkLst>
      </pc:sldChg>
      <pc:sldChg chg="addSp delSp modSp new mod">
        <pc:chgData name="Leonard, Kristen *" userId="a38f7ebc-66e0-4d8c-90e8-f6a5746f45c0" providerId="ADAL" clId="{F81B6161-871A-479F-BB9E-D917F3DB980B}" dt="2025-09-05T13:02:22.303" v="13787" actId="1076"/>
        <pc:sldMkLst>
          <pc:docMk/>
          <pc:sldMk cId="1860739860" sldId="371"/>
        </pc:sldMkLst>
        <pc:spChg chg="add mod">
          <ac:chgData name="Leonard, Kristen *" userId="a38f7ebc-66e0-4d8c-90e8-f6a5746f45c0" providerId="ADAL" clId="{F81B6161-871A-479F-BB9E-D917F3DB980B}" dt="2025-09-05T13:02:01.899" v="13785" actId="1076"/>
          <ac:spMkLst>
            <pc:docMk/>
            <pc:sldMk cId="1860739860" sldId="371"/>
            <ac:spMk id="7" creationId="{AA3ADDE0-85AA-A6F8-44DE-FF3A5DC811AE}"/>
          </ac:spMkLst>
        </pc:spChg>
        <pc:spChg chg="add mod">
          <ac:chgData name="Leonard, Kristen *" userId="a38f7ebc-66e0-4d8c-90e8-f6a5746f45c0" providerId="ADAL" clId="{F81B6161-871A-479F-BB9E-D917F3DB980B}" dt="2025-09-05T13:01:54.581" v="13784" actId="1076"/>
          <ac:spMkLst>
            <pc:docMk/>
            <pc:sldMk cId="1860739860" sldId="371"/>
            <ac:spMk id="14" creationId="{B585BBBC-F90A-A311-A919-53CB214AF9DD}"/>
          </ac:spMkLst>
        </pc:spChg>
        <pc:picChg chg="add mod modCrop">
          <ac:chgData name="Leonard, Kristen *" userId="a38f7ebc-66e0-4d8c-90e8-f6a5746f45c0" providerId="ADAL" clId="{F81B6161-871A-479F-BB9E-D917F3DB980B}" dt="2025-09-05T13:01:48.968" v="13783" actId="208"/>
          <ac:picMkLst>
            <pc:docMk/>
            <pc:sldMk cId="1860739860" sldId="371"/>
            <ac:picMk id="9" creationId="{03588387-0D55-F6B3-CEF0-7BD23126F02C}"/>
          </ac:picMkLst>
        </pc:picChg>
        <pc:picChg chg="add mod modCrop">
          <ac:chgData name="Leonard, Kristen *" userId="a38f7ebc-66e0-4d8c-90e8-f6a5746f45c0" providerId="ADAL" clId="{F81B6161-871A-479F-BB9E-D917F3DB980B}" dt="2025-09-05T13:00:31.397" v="13767" actId="14100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23T12:58:00.636" v="28720" actId="1076"/>
        <pc:sldMkLst>
          <pc:docMk/>
          <pc:sldMk cId="1047244289" sldId="372"/>
        </pc:sldMkLst>
        <pc:spChg chg="add mod">
          <ac:chgData name="Leonard, Kristen *" userId="a38f7ebc-66e0-4d8c-90e8-f6a5746f45c0" providerId="ADAL" clId="{F81B6161-871A-479F-BB9E-D917F3DB980B}" dt="2025-09-23T12:58:00.636" v="28720" actId="1076"/>
          <ac:spMkLst>
            <pc:docMk/>
            <pc:sldMk cId="1047244289" sldId="372"/>
            <ac:spMk id="11" creationId="{FA25C6DF-1791-EC7A-5504-0E70782AE90A}"/>
          </ac:spMkLst>
        </pc:spChg>
        <pc:graphicFrameChg chg="add mod modGraphic">
          <ac:chgData name="Leonard, Kristen *" userId="a38f7ebc-66e0-4d8c-90e8-f6a5746f45c0" providerId="ADAL" clId="{F81B6161-871A-479F-BB9E-D917F3DB980B}" dt="2025-09-23T12:57:57.146" v="28719" actId="1076"/>
          <ac:graphicFrameMkLst>
            <pc:docMk/>
            <pc:sldMk cId="1047244289" sldId="372"/>
            <ac:graphicFrameMk id="9" creationId="{A8378DD3-5EB6-FB8C-2099-2AD3C69ACE25}"/>
          </ac:graphicFrameMkLst>
        </pc:graphicFrameChg>
      </pc:sldChg>
      <pc:sldChg chg="addSp delSp modSp new mod">
        <pc:chgData name="Leonard, Kristen *" userId="a38f7ebc-66e0-4d8c-90e8-f6a5746f45c0" providerId="ADAL" clId="{F81B6161-871A-479F-BB9E-D917F3DB980B}" dt="2025-09-23T20:48:33.008" v="31483" actId="20577"/>
        <pc:sldMkLst>
          <pc:docMk/>
          <pc:sldMk cId="180645292" sldId="373"/>
        </pc:sldMkLst>
        <pc:spChg chg="add mod">
          <ac:chgData name="Leonard, Kristen *" userId="a38f7ebc-66e0-4d8c-90e8-f6a5746f45c0" providerId="ADAL" clId="{F81B6161-871A-479F-BB9E-D917F3DB980B}" dt="2025-09-23T20:48:33.008" v="31483" actId="20577"/>
          <ac:spMkLst>
            <pc:docMk/>
            <pc:sldMk cId="180645292" sldId="373"/>
            <ac:spMk id="3" creationId="{BEA95DF0-A79D-F2C4-8960-9DE1B02870B9}"/>
          </ac:spMkLst>
        </pc:spChg>
      </pc:sldChg>
      <pc:sldChg chg="addSp delSp modSp new mod">
        <pc:chgData name="Leonard, Kristen *" userId="a38f7ebc-66e0-4d8c-90e8-f6a5746f45c0" providerId="ADAL" clId="{F81B6161-871A-479F-BB9E-D917F3DB980B}" dt="2025-09-19T15:25:04.332" v="23204" actId="20577"/>
        <pc:sldMkLst>
          <pc:docMk/>
          <pc:sldMk cId="3107082568" sldId="374"/>
        </pc:sldMkLst>
        <pc:spChg chg="add mod">
          <ac:chgData name="Leonard, Kristen *" userId="a38f7ebc-66e0-4d8c-90e8-f6a5746f45c0" providerId="ADAL" clId="{F81B6161-871A-479F-BB9E-D917F3DB980B}" dt="2025-09-05T14:16:50.350" v="14269" actId="1076"/>
          <ac:spMkLst>
            <pc:docMk/>
            <pc:sldMk cId="3107082568" sldId="374"/>
            <ac:spMk id="7" creationId="{488066FA-40B1-0012-22EA-468245977523}"/>
          </ac:spMkLst>
        </pc:spChg>
        <pc:spChg chg="add mod">
          <ac:chgData name="Leonard, Kristen *" userId="a38f7ebc-66e0-4d8c-90e8-f6a5746f45c0" providerId="ADAL" clId="{F81B6161-871A-479F-BB9E-D917F3DB980B}" dt="2025-09-19T15:25:04.332" v="23204" actId="20577"/>
          <ac:spMkLst>
            <pc:docMk/>
            <pc:sldMk cId="3107082568" sldId="374"/>
            <ac:spMk id="8" creationId="{EDAAF387-9C44-CCDF-CB71-DC9911229880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42:17.471" v="31392" actId="20577"/>
        <pc:sldMkLst>
          <pc:docMk/>
          <pc:sldMk cId="2705867886" sldId="375"/>
        </pc:sldMkLst>
        <pc:spChg chg="mod">
          <ac:chgData name="Leonard, Kristen *" userId="a38f7ebc-66e0-4d8c-90e8-f6a5746f45c0" providerId="ADAL" clId="{F81B6161-871A-479F-BB9E-D917F3DB980B}" dt="2025-09-23T20:42:17.471" v="31392" actId="20577"/>
          <ac:spMkLst>
            <pc:docMk/>
            <pc:sldMk cId="2705867886" sldId="375"/>
            <ac:spMk id="3" creationId="{3D32AC18-429B-F502-33B4-CA766C409A3A}"/>
          </ac:spMkLst>
        </pc:spChg>
        <pc:picChg chg="add mod">
          <ac:chgData name="Leonard, Kristen *" userId="a38f7ebc-66e0-4d8c-90e8-f6a5746f45c0" providerId="ADAL" clId="{F81B6161-871A-479F-BB9E-D917F3DB980B}" dt="2025-09-19T20:07:11.320" v="23627"/>
          <ac:picMkLst>
            <pc:docMk/>
            <pc:sldMk cId="2705867886" sldId="375"/>
            <ac:picMk id="7" creationId="{3E406787-BB91-56A7-6370-EEC4934D121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28:44.247" v="24134" actId="1076"/>
        <pc:sldMkLst>
          <pc:docMk/>
          <pc:sldMk cId="2442079944" sldId="376"/>
        </pc:sldMkLst>
        <pc:spChg chg="mod">
          <ac:chgData name="Leonard, Kristen *" userId="a38f7ebc-66e0-4d8c-90e8-f6a5746f45c0" providerId="ADAL" clId="{F81B6161-871A-479F-BB9E-D917F3DB980B}" dt="2025-09-22T12:28:39.086" v="24133" actId="1076"/>
          <ac:spMkLst>
            <pc:docMk/>
            <pc:sldMk cId="2442079944" sldId="376"/>
            <ac:spMk id="7" creationId="{4C99924B-BDC6-0F28-4575-0AF622A6F6F9}"/>
          </ac:spMkLst>
        </pc:spChg>
        <pc:picChg chg="add mod">
          <ac:chgData name="Leonard, Kristen *" userId="a38f7ebc-66e0-4d8c-90e8-f6a5746f45c0" providerId="ADAL" clId="{F81B6161-871A-479F-BB9E-D917F3DB980B}" dt="2025-09-22T12:28:44.247" v="24134" actId="1076"/>
          <ac:picMkLst>
            <pc:docMk/>
            <pc:sldMk cId="2442079944" sldId="376"/>
            <ac:picMk id="16" creationId="{C5B543FA-BFB6-4EFA-7176-D04B9FD9110F}"/>
          </ac:picMkLst>
        </pc:picChg>
      </pc:sldChg>
      <pc:sldChg chg="addSp delSp modSp new mod">
        <pc:chgData name="Leonard, Kristen *" userId="a38f7ebc-66e0-4d8c-90e8-f6a5746f45c0" providerId="ADAL" clId="{F81B6161-871A-479F-BB9E-D917F3DB980B}" dt="2025-09-05T15:17:03.236" v="15536" actId="554"/>
        <pc:sldMkLst>
          <pc:docMk/>
          <pc:sldMk cId="1465312892" sldId="377"/>
        </pc:sldMkLst>
      </pc:sldChg>
      <pc:sldChg chg="modSp add del mod modShow">
        <pc:chgData name="Leonard, Kristen *" userId="a38f7ebc-66e0-4d8c-90e8-f6a5746f45c0" providerId="ADAL" clId="{F81B6161-871A-479F-BB9E-D917F3DB980B}" dt="2025-09-24T12:42:07.320" v="32094" actId="47"/>
        <pc:sldMkLst>
          <pc:docMk/>
          <pc:sldMk cId="3274144721" sldId="378"/>
        </pc:sldMkLst>
      </pc:sldChg>
      <pc:sldChg chg="modSp add del mod modShow">
        <pc:chgData name="Leonard, Kristen *" userId="a38f7ebc-66e0-4d8c-90e8-f6a5746f45c0" providerId="ADAL" clId="{F81B6161-871A-479F-BB9E-D917F3DB980B}" dt="2025-09-24T12:42:11.841" v="32108" actId="47"/>
        <pc:sldMkLst>
          <pc:docMk/>
          <pc:sldMk cId="3133681096" sldId="379"/>
        </pc:sldMkLst>
      </pc:sldChg>
      <pc:sldChg chg="addSp delSp modSp add mod">
        <pc:chgData name="Leonard, Kristen *" userId="a38f7ebc-66e0-4d8c-90e8-f6a5746f45c0" providerId="ADAL" clId="{F81B6161-871A-479F-BB9E-D917F3DB980B}" dt="2025-09-23T13:29:43.358" v="29233" actId="1076"/>
        <pc:sldMkLst>
          <pc:docMk/>
          <pc:sldMk cId="1939965919" sldId="380"/>
        </pc:sldMkLst>
        <pc:spChg chg="mod">
          <ac:chgData name="Leonard, Kristen *" userId="a38f7ebc-66e0-4d8c-90e8-f6a5746f45c0" providerId="ADAL" clId="{F81B6161-871A-479F-BB9E-D917F3DB980B}" dt="2025-09-23T13:29:43.358" v="29233" actId="1076"/>
          <ac:spMkLst>
            <pc:docMk/>
            <pc:sldMk cId="1939965919" sldId="380"/>
            <ac:spMk id="2" creationId="{DDE78C93-718E-7C4D-B846-D6823B4B91DE}"/>
          </ac:spMkLst>
        </pc:spChg>
        <pc:spChg chg="mod">
          <ac:chgData name="Leonard, Kristen *" userId="a38f7ebc-66e0-4d8c-90e8-f6a5746f45c0" providerId="ADAL" clId="{F81B6161-871A-479F-BB9E-D917F3DB980B}" dt="2025-09-23T13:29:40.871" v="29232" actId="1076"/>
          <ac:spMkLst>
            <pc:docMk/>
            <pc:sldMk cId="1939965919" sldId="380"/>
            <ac:spMk id="8" creationId="{97C37793-C32C-A1BE-3F29-92C5FA9C399B}"/>
          </ac:spMkLst>
        </pc:spChg>
        <pc:spChg chg="del mod">
          <ac:chgData name="Leonard, Kristen *" userId="a38f7ebc-66e0-4d8c-90e8-f6a5746f45c0" providerId="ADAL" clId="{F81B6161-871A-479F-BB9E-D917F3DB980B}" dt="2025-09-23T13:01:06.149" v="28723" actId="478"/>
          <ac:spMkLst>
            <pc:docMk/>
            <pc:sldMk cId="1939965919" sldId="380"/>
            <ac:spMk id="9" creationId="{372C1C25-71D7-3F98-B5A5-9CA1194CE9F1}"/>
          </ac:spMkLst>
        </pc:spChg>
        <pc:picChg chg="add mod">
          <ac:chgData name="Leonard, Kristen *" userId="a38f7ebc-66e0-4d8c-90e8-f6a5746f45c0" providerId="ADAL" clId="{F81B6161-871A-479F-BB9E-D917F3DB980B}" dt="2025-09-23T13:29:03.284" v="29231" actId="1076"/>
          <ac:picMkLst>
            <pc:docMk/>
            <pc:sldMk cId="1939965919" sldId="380"/>
            <ac:picMk id="7" creationId="{49735547-ECA1-F0E9-9DB8-00D63729E55B}"/>
          </ac:picMkLst>
        </pc:picChg>
      </pc:sldChg>
      <pc:sldChg chg="addSp delSp modSp new del mod modShow">
        <pc:chgData name="Leonard, Kristen *" userId="a38f7ebc-66e0-4d8c-90e8-f6a5746f45c0" providerId="ADAL" clId="{F81B6161-871A-479F-BB9E-D917F3DB980B}" dt="2025-09-24T12:42:04.384" v="32091" actId="47"/>
        <pc:sldMkLst>
          <pc:docMk/>
          <pc:sldMk cId="3374023626" sldId="381"/>
        </pc:sldMkLst>
      </pc:sldChg>
      <pc:sldChg chg="addSp modSp add del mod modShow">
        <pc:chgData name="Leonard, Kristen *" userId="a38f7ebc-66e0-4d8c-90e8-f6a5746f45c0" providerId="ADAL" clId="{F81B6161-871A-479F-BB9E-D917F3DB980B}" dt="2025-09-24T12:42:06.747" v="32093" actId="47"/>
        <pc:sldMkLst>
          <pc:docMk/>
          <pc:sldMk cId="2878135933" sldId="382"/>
        </pc:sldMkLst>
      </pc:sldChg>
      <pc:sldChg chg="addSp delSp modSp add del mod modShow">
        <pc:chgData name="Leonard, Kristen *" userId="a38f7ebc-66e0-4d8c-90e8-f6a5746f45c0" providerId="ADAL" clId="{F81B6161-871A-479F-BB9E-D917F3DB980B}" dt="2025-09-24T12:42:11.622" v="32107" actId="47"/>
        <pc:sldMkLst>
          <pc:docMk/>
          <pc:sldMk cId="1050063346" sldId="383"/>
        </pc:sldMkLst>
      </pc:sldChg>
      <pc:sldChg chg="modSp add del mod">
        <pc:chgData name="Leonard, Kristen *" userId="a38f7ebc-66e0-4d8c-90e8-f6a5746f45c0" providerId="ADAL" clId="{F81B6161-871A-479F-BB9E-D917F3DB980B}" dt="2025-09-19T12:38:12.923" v="19543" actId="47"/>
        <pc:sldMkLst>
          <pc:docMk/>
          <pc:sldMk cId="2715311306" sldId="384"/>
        </pc:sldMkLst>
      </pc:sldChg>
      <pc:sldChg chg="addSp modSp add mod">
        <pc:chgData name="Leonard, Kristen *" userId="a38f7ebc-66e0-4d8c-90e8-f6a5746f45c0" providerId="ADAL" clId="{F81B6161-871A-479F-BB9E-D917F3DB980B}" dt="2025-09-05T17:25:49.561" v="16559"/>
        <pc:sldMkLst>
          <pc:docMk/>
          <pc:sldMk cId="651610720" sldId="385"/>
        </pc:sldMkLst>
      </pc:sldChg>
      <pc:sldChg chg="addSp delSp modSp add mod">
        <pc:chgData name="Leonard, Kristen *" userId="a38f7ebc-66e0-4d8c-90e8-f6a5746f45c0" providerId="ADAL" clId="{F81B6161-871A-479F-BB9E-D917F3DB980B}" dt="2025-09-05T18:51:59.193" v="17124" actId="208"/>
        <pc:sldMkLst>
          <pc:docMk/>
          <pc:sldMk cId="1656537245" sldId="386"/>
        </pc:sldMkLst>
      </pc:sldChg>
      <pc:sldChg chg="addSp delSp modSp add mod">
        <pc:chgData name="Leonard, Kristen *" userId="a38f7ebc-66e0-4d8c-90e8-f6a5746f45c0" providerId="ADAL" clId="{F81B6161-871A-479F-BB9E-D917F3DB980B}" dt="2025-09-05T18:51:25.318" v="17123" actId="1035"/>
        <pc:sldMkLst>
          <pc:docMk/>
          <pc:sldMk cId="3356424555" sldId="387"/>
        </pc:sldMkLst>
      </pc:sldChg>
      <pc:sldChg chg="addSp delSp modSp add mod">
        <pc:chgData name="Leonard, Kristen *" userId="a38f7ebc-66e0-4d8c-90e8-f6a5746f45c0" providerId="ADAL" clId="{F81B6161-871A-479F-BB9E-D917F3DB980B}" dt="2025-09-05T18:04:37.068" v="16973" actId="20577"/>
        <pc:sldMkLst>
          <pc:docMk/>
          <pc:sldMk cId="1907066250" sldId="388"/>
        </pc:sldMkLst>
      </pc:sldChg>
      <pc:sldChg chg="addSp delSp modSp add mod">
        <pc:chgData name="Leonard, Kristen *" userId="a38f7ebc-66e0-4d8c-90e8-f6a5746f45c0" providerId="ADAL" clId="{F81B6161-871A-479F-BB9E-D917F3DB980B}" dt="2025-09-05T19:11:33.599" v="17436" actId="1076"/>
        <pc:sldMkLst>
          <pc:docMk/>
          <pc:sldMk cId="3985940848" sldId="389"/>
        </pc:sldMkLst>
      </pc:sldChg>
      <pc:sldChg chg="modSp add mod">
        <pc:chgData name="Leonard, Kristen *" userId="a38f7ebc-66e0-4d8c-90e8-f6a5746f45c0" providerId="ADAL" clId="{F81B6161-871A-479F-BB9E-D917F3DB980B}" dt="2025-09-05T19:16:14.686" v="17496" actId="1037"/>
        <pc:sldMkLst>
          <pc:docMk/>
          <pc:sldMk cId="3454672977" sldId="390"/>
        </pc:sldMkLst>
      </pc:sldChg>
      <pc:sldChg chg="addSp delSp modSp add mod">
        <pc:chgData name="Leonard, Kristen *" userId="a38f7ebc-66e0-4d8c-90e8-f6a5746f45c0" providerId="ADAL" clId="{F81B6161-871A-479F-BB9E-D917F3DB980B}" dt="2025-09-05T19:28:28.032" v="17571" actId="1582"/>
        <pc:sldMkLst>
          <pc:docMk/>
          <pc:sldMk cId="61892006" sldId="391"/>
        </pc:sldMkLst>
      </pc:sldChg>
      <pc:sldChg chg="addSp delSp modSp add mod">
        <pc:chgData name="Leonard, Kristen *" userId="a38f7ebc-66e0-4d8c-90e8-f6a5746f45c0" providerId="ADAL" clId="{F81B6161-871A-479F-BB9E-D917F3DB980B}" dt="2025-09-05T19:59:40.448" v="18549" actId="1076"/>
        <pc:sldMkLst>
          <pc:docMk/>
          <pc:sldMk cId="2434993922" sldId="392"/>
        </pc:sldMkLst>
      </pc:sldChg>
      <pc:sldChg chg="addSp delSp modSp add mod">
        <pc:chgData name="Leonard, Kristen *" userId="a38f7ebc-66e0-4d8c-90e8-f6a5746f45c0" providerId="ADAL" clId="{F81B6161-871A-479F-BB9E-D917F3DB980B}" dt="2025-09-05T19:59:01.786" v="18527" actId="1076"/>
        <pc:sldMkLst>
          <pc:docMk/>
          <pc:sldMk cId="1746379981" sldId="393"/>
        </pc:sldMkLst>
      </pc:sldChg>
      <pc:sldChg chg="addSp delSp modSp add mod">
        <pc:chgData name="Leonard, Kristen *" userId="a38f7ebc-66e0-4d8c-90e8-f6a5746f45c0" providerId="ADAL" clId="{F81B6161-871A-479F-BB9E-D917F3DB980B}" dt="2025-09-05T19:58:40.138" v="18523" actId="552"/>
        <pc:sldMkLst>
          <pc:docMk/>
          <pc:sldMk cId="1164188060" sldId="394"/>
        </pc:sldMkLst>
      </pc:sldChg>
      <pc:sldChg chg="add del">
        <pc:chgData name="Leonard, Kristen *" userId="a38f7ebc-66e0-4d8c-90e8-f6a5746f45c0" providerId="ADAL" clId="{F81B6161-871A-479F-BB9E-D917F3DB980B}" dt="2025-09-05T19:37:39.728" v="18472" actId="47"/>
        <pc:sldMkLst>
          <pc:docMk/>
          <pc:sldMk cId="2431630511" sldId="394"/>
        </pc:sldMkLst>
      </pc:sldChg>
      <pc:sldChg chg="addSp delSp modSp add mod">
        <pc:chgData name="Leonard, Kristen *" userId="a38f7ebc-66e0-4d8c-90e8-f6a5746f45c0" providerId="ADAL" clId="{F81B6161-871A-479F-BB9E-D917F3DB980B}" dt="2025-09-05T20:52:59.182" v="19184" actId="1076"/>
        <pc:sldMkLst>
          <pc:docMk/>
          <pc:sldMk cId="563639677" sldId="395"/>
        </pc:sldMkLst>
      </pc:sldChg>
      <pc:sldChg chg="modSp add del mod modShow">
        <pc:chgData name="Leonard, Kristen *" userId="a38f7ebc-66e0-4d8c-90e8-f6a5746f45c0" providerId="ADAL" clId="{F81B6161-871A-479F-BB9E-D917F3DB980B}" dt="2025-09-24T12:42:05.325" v="32092" actId="47"/>
        <pc:sldMkLst>
          <pc:docMk/>
          <pc:sldMk cId="3822415815" sldId="396"/>
        </pc:sldMkLst>
      </pc:sldChg>
      <pc:sldChg chg="addSp delSp modSp add mod">
        <pc:chgData name="Leonard, Kristen *" userId="a38f7ebc-66e0-4d8c-90e8-f6a5746f45c0" providerId="ADAL" clId="{F81B6161-871A-479F-BB9E-D917F3DB980B}" dt="2025-09-22T15:57:09.949" v="26891" actId="2711"/>
        <pc:sldMkLst>
          <pc:docMk/>
          <pc:sldMk cId="134993224" sldId="397"/>
        </pc:sldMkLst>
      </pc:sldChg>
      <pc:sldChg chg="addSp modSp add mod">
        <pc:chgData name="Leonard, Kristen *" userId="a38f7ebc-66e0-4d8c-90e8-f6a5746f45c0" providerId="ADAL" clId="{F81B6161-871A-479F-BB9E-D917F3DB980B}" dt="2025-09-22T12:28:58.560" v="24136" actId="1076"/>
        <pc:sldMkLst>
          <pc:docMk/>
          <pc:sldMk cId="455529878" sldId="398"/>
        </pc:sldMkLst>
        <pc:spChg chg="mod">
          <ac:chgData name="Leonard, Kristen *" userId="a38f7ebc-66e0-4d8c-90e8-f6a5746f45c0" providerId="ADAL" clId="{F81B6161-871A-479F-BB9E-D917F3DB980B}" dt="2025-09-19T15:22:21.836" v="23153" actId="20577"/>
          <ac:spMkLst>
            <pc:docMk/>
            <pc:sldMk cId="455529878" sldId="398"/>
            <ac:spMk id="7" creationId="{8960194F-837E-A208-08E9-2A1883863E3C}"/>
          </ac:spMkLst>
        </pc:spChg>
        <pc:spChg chg="add mod">
          <ac:chgData name="Leonard, Kristen *" userId="a38f7ebc-66e0-4d8c-90e8-f6a5746f45c0" providerId="ADAL" clId="{F81B6161-871A-479F-BB9E-D917F3DB980B}" dt="2025-09-22T12:28:58.560" v="24136" actId="1076"/>
          <ac:spMkLst>
            <pc:docMk/>
            <pc:sldMk cId="455529878" sldId="398"/>
            <ac:spMk id="9" creationId="{3D615BA8-FE72-3E68-9AF3-4D4AC988A914}"/>
          </ac:spMkLst>
        </pc:spChg>
        <pc:picChg chg="add mod">
          <ac:chgData name="Leonard, Kristen *" userId="a38f7ebc-66e0-4d8c-90e8-f6a5746f45c0" providerId="ADAL" clId="{F81B6161-871A-479F-BB9E-D917F3DB980B}" dt="2025-09-22T12:28:55.882" v="24135" actId="1076"/>
          <ac:picMkLst>
            <pc:docMk/>
            <pc:sldMk cId="455529878" sldId="398"/>
            <ac:picMk id="8" creationId="{C241FF12-9BAD-9706-2520-8B4F87ADB1A5}"/>
          </ac:picMkLst>
        </pc:picChg>
      </pc:sldChg>
      <pc:sldChg chg="add del">
        <pc:chgData name="Leonard, Kristen *" userId="a38f7ebc-66e0-4d8c-90e8-f6a5746f45c0" providerId="ADAL" clId="{F81B6161-871A-479F-BB9E-D917F3DB980B}" dt="2025-09-19T20:29:22.213" v="23816" actId="47"/>
        <pc:sldMkLst>
          <pc:docMk/>
          <pc:sldMk cId="466669836" sldId="399"/>
        </pc:sldMkLst>
      </pc:sldChg>
      <pc:sldChg chg="addSp modSp add mod">
        <pc:chgData name="Leonard, Kristen *" userId="a38f7ebc-66e0-4d8c-90e8-f6a5746f45c0" providerId="ADAL" clId="{F81B6161-871A-479F-BB9E-D917F3DB980B}" dt="2025-09-19T20:54:55.887" v="24128" actId="14100"/>
        <pc:sldMkLst>
          <pc:docMk/>
          <pc:sldMk cId="704271253" sldId="399"/>
        </pc:sldMkLst>
        <pc:spChg chg="mod">
          <ac:chgData name="Leonard, Kristen *" userId="a38f7ebc-66e0-4d8c-90e8-f6a5746f45c0" providerId="ADAL" clId="{F81B6161-871A-479F-BB9E-D917F3DB980B}" dt="2025-09-19T20:54:55.887" v="24128" actId="14100"/>
          <ac:spMkLst>
            <pc:docMk/>
            <pc:sldMk cId="704271253" sldId="399"/>
            <ac:spMk id="3" creationId="{60F98953-F173-671A-CA2C-65A20B40B893}"/>
          </ac:spMkLst>
        </pc:spChg>
        <pc:spChg chg="add mod">
          <ac:chgData name="Leonard, Kristen *" userId="a38f7ebc-66e0-4d8c-90e8-f6a5746f45c0" providerId="ADAL" clId="{F81B6161-871A-479F-BB9E-D917F3DB980B}" dt="2025-09-19T20:33:40.849" v="23864" actId="14100"/>
          <ac:spMkLst>
            <pc:docMk/>
            <pc:sldMk cId="704271253" sldId="399"/>
            <ac:spMk id="8" creationId="{4A47F080-C66A-3458-3FB6-BD180E8D9747}"/>
          </ac:spMkLst>
        </pc:spChg>
        <pc:spChg chg="add mod">
          <ac:chgData name="Leonard, Kristen *" userId="a38f7ebc-66e0-4d8c-90e8-f6a5746f45c0" providerId="ADAL" clId="{F81B6161-871A-479F-BB9E-D917F3DB980B}" dt="2025-09-19T20:34:35.507" v="23903" actId="1076"/>
          <ac:spMkLst>
            <pc:docMk/>
            <pc:sldMk cId="704271253" sldId="399"/>
            <ac:spMk id="11" creationId="{78B22A64-7C09-F003-E335-1716612CCCD5}"/>
          </ac:spMkLst>
        </pc:spChg>
        <pc:picChg chg="add mod">
          <ac:chgData name="Leonard, Kristen *" userId="a38f7ebc-66e0-4d8c-90e8-f6a5746f45c0" providerId="ADAL" clId="{F81B6161-871A-479F-BB9E-D917F3DB980B}" dt="2025-09-19T20:33:04.300" v="23859" actId="1076"/>
          <ac:picMkLst>
            <pc:docMk/>
            <pc:sldMk cId="704271253" sldId="399"/>
            <ac:picMk id="7" creationId="{3C817C43-9B2F-641C-B564-39EEC27079EC}"/>
          </ac:picMkLst>
        </pc:picChg>
        <pc:cxnChg chg="add mod">
          <ac:chgData name="Leonard, Kristen *" userId="a38f7ebc-66e0-4d8c-90e8-f6a5746f45c0" providerId="ADAL" clId="{F81B6161-871A-479F-BB9E-D917F3DB980B}" dt="2025-09-19T20:34:42.548" v="23904" actId="208"/>
          <ac:cxnSpMkLst>
            <pc:docMk/>
            <pc:sldMk cId="704271253" sldId="399"/>
            <ac:cxnSpMk id="10" creationId="{76469AE7-5838-3DDC-82D9-EF1F98721176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44:08.193" v="23979" actId="1582"/>
        <pc:sldMkLst>
          <pc:docMk/>
          <pc:sldMk cId="68804486" sldId="400"/>
        </pc:sldMkLst>
        <pc:spChg chg="mod">
          <ac:chgData name="Leonard, Kristen *" userId="a38f7ebc-66e0-4d8c-90e8-f6a5746f45c0" providerId="ADAL" clId="{F81B6161-871A-479F-BB9E-D917F3DB980B}" dt="2025-09-19T20:43:35.260" v="23973" actId="14100"/>
          <ac:spMkLst>
            <pc:docMk/>
            <pc:sldMk cId="68804486" sldId="400"/>
            <ac:spMk id="3" creationId="{0EC4E783-8A10-83CC-36E6-9A89158D4801}"/>
          </ac:spMkLst>
        </pc:spChg>
        <pc:picChg chg="add mod">
          <ac:chgData name="Leonard, Kristen *" userId="a38f7ebc-66e0-4d8c-90e8-f6a5746f45c0" providerId="ADAL" clId="{F81B6161-871A-479F-BB9E-D917F3DB980B}" dt="2025-09-19T20:36:00.753" v="23906" actId="1076"/>
          <ac:picMkLst>
            <pc:docMk/>
            <pc:sldMk cId="68804486" sldId="400"/>
            <ac:picMk id="7" creationId="{8926DFC1-5A14-7C99-4A8C-637A2D473D16}"/>
          </ac:picMkLst>
        </pc:picChg>
        <pc:picChg chg="add mod">
          <ac:chgData name="Leonard, Kristen *" userId="a38f7ebc-66e0-4d8c-90e8-f6a5746f45c0" providerId="ADAL" clId="{F81B6161-871A-479F-BB9E-D917F3DB980B}" dt="2025-09-19T20:42:26.732" v="23964" actId="1076"/>
          <ac:picMkLst>
            <pc:docMk/>
            <pc:sldMk cId="68804486" sldId="400"/>
            <ac:picMk id="10" creationId="{6F20B532-61D8-0250-FBD0-3E2614AAB129}"/>
          </ac:picMkLst>
        </pc:picChg>
        <pc:picChg chg="add mod">
          <ac:chgData name="Leonard, Kristen *" userId="a38f7ebc-66e0-4d8c-90e8-f6a5746f45c0" providerId="ADAL" clId="{F81B6161-871A-479F-BB9E-D917F3DB980B}" dt="2025-09-19T20:43:29.579" v="23972" actId="1076"/>
          <ac:picMkLst>
            <pc:docMk/>
            <pc:sldMk cId="68804486" sldId="400"/>
            <ac:picMk id="12" creationId="{5B18D560-2E90-4CCC-475A-38E88DBF4538}"/>
          </ac:picMkLst>
        </pc:picChg>
        <pc:cxnChg chg="add mod">
          <ac:chgData name="Leonard, Kristen *" userId="a38f7ebc-66e0-4d8c-90e8-f6a5746f45c0" providerId="ADAL" clId="{F81B6161-871A-479F-BB9E-D917F3DB980B}" dt="2025-09-19T20:43:51.948" v="23976" actId="1582"/>
          <ac:cxnSpMkLst>
            <pc:docMk/>
            <pc:sldMk cId="68804486" sldId="400"/>
            <ac:cxnSpMk id="14" creationId="{F1562035-CA42-E346-C8A0-9F34B3964F22}"/>
          </ac:cxnSpMkLst>
        </pc:cxnChg>
        <pc:cxnChg chg="add mod">
          <ac:chgData name="Leonard, Kristen *" userId="a38f7ebc-66e0-4d8c-90e8-f6a5746f45c0" providerId="ADAL" clId="{F81B6161-871A-479F-BB9E-D917F3DB980B}" dt="2025-09-19T20:44:08.193" v="23979" actId="1582"/>
          <ac:cxnSpMkLst>
            <pc:docMk/>
            <pc:sldMk cId="68804486" sldId="400"/>
            <ac:cxnSpMk id="16" creationId="{C616E6F6-7014-3C38-019E-50C2624D4F68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19T20:37:55.722" v="23935" actId="14100"/>
        <pc:sldMkLst>
          <pc:docMk/>
          <pc:sldMk cId="2498086445" sldId="401"/>
        </pc:sldMkLst>
        <pc:spChg chg="mod">
          <ac:chgData name="Leonard, Kristen *" userId="a38f7ebc-66e0-4d8c-90e8-f6a5746f45c0" providerId="ADAL" clId="{F81B6161-871A-479F-BB9E-D917F3DB980B}" dt="2025-09-19T20:37:11.102" v="23924" actId="1076"/>
          <ac:spMkLst>
            <pc:docMk/>
            <pc:sldMk cId="2498086445" sldId="401"/>
            <ac:spMk id="3" creationId="{A721C50E-4A55-E42D-DAD8-CE358D969F7E}"/>
          </ac:spMkLst>
        </pc:spChg>
        <pc:spChg chg="add mod">
          <ac:chgData name="Leonard, Kristen *" userId="a38f7ebc-66e0-4d8c-90e8-f6a5746f45c0" providerId="ADAL" clId="{F81B6161-871A-479F-BB9E-D917F3DB980B}" dt="2025-09-19T20:37:37.139" v="23931" actId="1036"/>
          <ac:spMkLst>
            <pc:docMk/>
            <pc:sldMk cId="2498086445" sldId="401"/>
            <ac:spMk id="11" creationId="{ADE5E49E-97C4-3025-3E6F-FD6C09A50E6B}"/>
          </ac:spMkLst>
        </pc:spChg>
        <pc:spChg chg="add mod">
          <ac:chgData name="Leonard, Kristen *" userId="a38f7ebc-66e0-4d8c-90e8-f6a5746f45c0" providerId="ADAL" clId="{F81B6161-871A-479F-BB9E-D917F3DB980B}" dt="2025-09-19T20:37:55.722" v="23935" actId="14100"/>
          <ac:spMkLst>
            <pc:docMk/>
            <pc:sldMk cId="2498086445" sldId="401"/>
            <ac:spMk id="12" creationId="{76432471-1F27-D9B5-3A67-337A67309527}"/>
          </ac:spMkLst>
        </pc:spChg>
        <pc:picChg chg="add mod modCrop">
          <ac:chgData name="Leonard, Kristen *" userId="a38f7ebc-66e0-4d8c-90e8-f6a5746f45c0" providerId="ADAL" clId="{F81B6161-871A-479F-BB9E-D917F3DB980B}" dt="2025-09-19T20:37:13.748" v="23925" actId="1076"/>
          <ac:picMkLst>
            <pc:docMk/>
            <pc:sldMk cId="2498086445" sldId="401"/>
            <ac:picMk id="8" creationId="{0585D304-32F4-E022-D2C9-C03E94C307A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2T12:31:17.278" v="24192" actId="20577"/>
        <pc:sldMkLst>
          <pc:docMk/>
          <pc:sldMk cId="2855648692" sldId="402"/>
        </pc:sldMkLst>
        <pc:spChg chg="mod">
          <ac:chgData name="Leonard, Kristen *" userId="a38f7ebc-66e0-4d8c-90e8-f6a5746f45c0" providerId="ADAL" clId="{F81B6161-871A-479F-BB9E-D917F3DB980B}" dt="2025-09-19T20:50:56.513" v="23997" actId="1076"/>
          <ac:spMkLst>
            <pc:docMk/>
            <pc:sldMk cId="2855648692" sldId="402"/>
            <ac:spMk id="3" creationId="{2FFD63CF-96A2-F814-5600-8F8E656E90C6}"/>
          </ac:spMkLst>
        </pc:spChg>
        <pc:spChg chg="add mod">
          <ac:chgData name="Leonard, Kristen *" userId="a38f7ebc-66e0-4d8c-90e8-f6a5746f45c0" providerId="ADAL" clId="{F81B6161-871A-479F-BB9E-D917F3DB980B}" dt="2025-09-19T20:51:47.632" v="24006" actId="1582"/>
          <ac:spMkLst>
            <pc:docMk/>
            <pc:sldMk cId="2855648692" sldId="402"/>
            <ac:spMk id="19" creationId="{B2E47BDC-40D2-2719-A963-0DA77DCBD5BE}"/>
          </ac:spMkLst>
        </pc:spChg>
        <pc:spChg chg="add mod">
          <ac:chgData name="Leonard, Kristen *" userId="a38f7ebc-66e0-4d8c-90e8-f6a5746f45c0" providerId="ADAL" clId="{F81B6161-871A-479F-BB9E-D917F3DB980B}" dt="2025-09-19T20:52:20.588" v="24009" actId="14100"/>
          <ac:spMkLst>
            <pc:docMk/>
            <pc:sldMk cId="2855648692" sldId="402"/>
            <ac:spMk id="20" creationId="{FD483C6B-9B9F-CF89-436B-298AD73B1A6B}"/>
          </ac:spMkLst>
        </pc:spChg>
        <pc:spChg chg="add mod">
          <ac:chgData name="Leonard, Kristen *" userId="a38f7ebc-66e0-4d8c-90e8-f6a5746f45c0" providerId="ADAL" clId="{F81B6161-871A-479F-BB9E-D917F3DB980B}" dt="2025-09-22T12:31:17.278" v="24192" actId="20577"/>
          <ac:spMkLst>
            <pc:docMk/>
            <pc:sldMk cId="2855648692" sldId="402"/>
            <ac:spMk id="28" creationId="{BD9A16A5-B096-DC6E-86A6-2742469E6478}"/>
          </ac:spMkLst>
        </pc:sp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8" creationId="{4DEDAF48-E3A7-7BE6-47B1-37BA3FC0C804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0" creationId="{7F26337A-B4F5-204F-701C-B52D0CADDD13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2" creationId="{DD9E277B-190B-46C5-95E7-35221ED5D7EE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4" creationId="{93DFE2C0-0686-28EB-EA3A-D58A818E7592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6" creationId="{72B75F93-FCB9-5D98-2DED-410AB4618A6F}"/>
          </ac:picMkLst>
        </pc:picChg>
        <pc:picChg chg="add mod">
          <ac:chgData name="Leonard, Kristen *" userId="a38f7ebc-66e0-4d8c-90e8-f6a5746f45c0" providerId="ADAL" clId="{F81B6161-871A-479F-BB9E-D917F3DB980B}" dt="2025-09-19T20:51:22.615" v="24002" actId="208"/>
          <ac:picMkLst>
            <pc:docMk/>
            <pc:sldMk cId="2855648692" sldId="402"/>
            <ac:picMk id="18" creationId="{9E8943F3-E6B6-7B4F-8DA9-2C29C83F2111}"/>
          </ac:picMkLst>
        </pc:pic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4" creationId="{934CFE70-FE73-3BA0-5D8B-ED14729C54D4}"/>
          </ac:cxnSpMkLst>
        </pc:cxnChg>
        <pc:cxnChg chg="add mod">
          <ac:chgData name="Leonard, Kristen *" userId="a38f7ebc-66e0-4d8c-90e8-f6a5746f45c0" providerId="ADAL" clId="{F81B6161-871A-479F-BB9E-D917F3DB980B}" dt="2025-09-19T20:54:13.524" v="24125" actId="1582"/>
          <ac:cxnSpMkLst>
            <pc:docMk/>
            <pc:sldMk cId="2855648692" sldId="402"/>
            <ac:cxnSpMk id="25" creationId="{8A9DE048-D6D7-3D31-908A-531DC23CA5AF}"/>
          </ac:cxnSpMkLst>
        </pc:cxnChg>
      </pc:sldChg>
      <pc:sldChg chg="addSp modSp add mod">
        <pc:chgData name="Leonard, Kristen *" userId="a38f7ebc-66e0-4d8c-90e8-f6a5746f45c0" providerId="ADAL" clId="{F81B6161-871A-479F-BB9E-D917F3DB980B}" dt="2025-09-19T20:54:45.023" v="24127" actId="14100"/>
        <pc:sldMkLst>
          <pc:docMk/>
          <pc:sldMk cId="3620468289" sldId="403"/>
        </pc:sldMkLst>
        <pc:spChg chg="mod">
          <ac:chgData name="Leonard, Kristen *" userId="a38f7ebc-66e0-4d8c-90e8-f6a5746f45c0" providerId="ADAL" clId="{F81B6161-871A-479F-BB9E-D917F3DB980B}" dt="2025-09-19T20:54:45.023" v="24127" actId="14100"/>
          <ac:spMkLst>
            <pc:docMk/>
            <pc:sldMk cId="3620468289" sldId="403"/>
            <ac:spMk id="3" creationId="{CC9A54C6-21DA-8596-62FE-798285F0F75C}"/>
          </ac:spMkLst>
        </pc:spChg>
        <pc:spChg chg="add mod">
          <ac:chgData name="Leonard, Kristen *" userId="a38f7ebc-66e0-4d8c-90e8-f6a5746f45c0" providerId="ADAL" clId="{F81B6161-871A-479F-BB9E-D917F3DB980B}" dt="2025-09-19T20:32:31.476" v="23857" actId="1582"/>
          <ac:spMkLst>
            <pc:docMk/>
            <pc:sldMk cId="3620468289" sldId="403"/>
            <ac:spMk id="9" creationId="{B61F7985-D30B-EB34-60EF-18FE8A496422}"/>
          </ac:spMkLst>
        </pc:spChg>
        <pc:picChg chg="add mod">
          <ac:chgData name="Leonard, Kristen *" userId="a38f7ebc-66e0-4d8c-90e8-f6a5746f45c0" providerId="ADAL" clId="{F81B6161-871A-479F-BB9E-D917F3DB980B}" dt="2025-09-19T20:32:09.870" v="23853" actId="1076"/>
          <ac:picMkLst>
            <pc:docMk/>
            <pc:sldMk cId="3620468289" sldId="403"/>
            <ac:picMk id="8" creationId="{A65C2507-BE61-6535-70C9-1F021AEA3D26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19T20:39:25.598" v="23959" actId="14100"/>
        <pc:sldMkLst>
          <pc:docMk/>
          <pc:sldMk cId="3578754852" sldId="404"/>
        </pc:sldMkLst>
        <pc:spChg chg="add mod">
          <ac:chgData name="Leonard, Kristen *" userId="a38f7ebc-66e0-4d8c-90e8-f6a5746f45c0" providerId="ADAL" clId="{F81B6161-871A-479F-BB9E-D917F3DB980B}" dt="2025-09-19T20:39:04.332" v="23954" actId="1076"/>
          <ac:spMkLst>
            <pc:docMk/>
            <pc:sldMk cId="3578754852" sldId="404"/>
            <ac:spMk id="10" creationId="{08764528-2F18-BC44-E477-33B410EBF059}"/>
          </ac:spMkLst>
        </pc:spChg>
        <pc:spChg chg="mod">
          <ac:chgData name="Leonard, Kristen *" userId="a38f7ebc-66e0-4d8c-90e8-f6a5746f45c0" providerId="ADAL" clId="{F81B6161-871A-479F-BB9E-D917F3DB980B}" dt="2025-09-19T20:38:57.668" v="23952" actId="1036"/>
          <ac:spMkLst>
            <pc:docMk/>
            <pc:sldMk cId="3578754852" sldId="404"/>
            <ac:spMk id="12" creationId="{59CBAA76-0AB1-D1B3-EDE5-5982502DBAD0}"/>
          </ac:spMkLst>
        </pc:spChg>
        <pc:spChg chg="add mod">
          <ac:chgData name="Leonard, Kristen *" userId="a38f7ebc-66e0-4d8c-90e8-f6a5746f45c0" providerId="ADAL" clId="{F81B6161-871A-479F-BB9E-D917F3DB980B}" dt="2025-09-19T20:39:12.543" v="23956" actId="1076"/>
          <ac:spMkLst>
            <pc:docMk/>
            <pc:sldMk cId="3578754852" sldId="404"/>
            <ac:spMk id="13" creationId="{30F740C6-91CC-C5DC-03EC-D3707C0AFE45}"/>
          </ac:spMkLst>
        </pc:spChg>
        <pc:spChg chg="add mod">
          <ac:chgData name="Leonard, Kristen *" userId="a38f7ebc-66e0-4d8c-90e8-f6a5746f45c0" providerId="ADAL" clId="{F81B6161-871A-479F-BB9E-D917F3DB980B}" dt="2025-09-19T20:39:25.598" v="23959" actId="14100"/>
          <ac:spMkLst>
            <pc:docMk/>
            <pc:sldMk cId="3578754852" sldId="404"/>
            <ac:spMk id="14" creationId="{8680E9B2-0B15-C44E-3DBD-960EFAF146D1}"/>
          </ac:spMkLst>
        </pc:spChg>
        <pc:picChg chg="add mod ord">
          <ac:chgData name="Leonard, Kristen *" userId="a38f7ebc-66e0-4d8c-90e8-f6a5746f45c0" providerId="ADAL" clId="{F81B6161-871A-479F-BB9E-D917F3DB980B}" dt="2025-09-19T20:38:17.658" v="23943" actId="1076"/>
          <ac:picMkLst>
            <pc:docMk/>
            <pc:sldMk cId="3578754852" sldId="404"/>
            <ac:picMk id="9" creationId="{6F886861-7861-7A5D-C6B1-D0CC0C18CBC1}"/>
          </ac:picMkLst>
        </pc:picChg>
      </pc:sldChg>
      <pc:sldChg chg="add">
        <pc:chgData name="Leonard, Kristen *" userId="a38f7ebc-66e0-4d8c-90e8-f6a5746f45c0" providerId="ADAL" clId="{F81B6161-871A-479F-BB9E-D917F3DB980B}" dt="2025-09-22T13:42:09.805" v="24571"/>
        <pc:sldMkLst>
          <pc:docMk/>
          <pc:sldMk cId="3103658493" sldId="405"/>
        </pc:sldMkLst>
      </pc:sldChg>
      <pc:sldChg chg="modSp add mod">
        <pc:chgData name="Leonard, Kristen *" userId="a38f7ebc-66e0-4d8c-90e8-f6a5746f45c0" providerId="ADAL" clId="{F81B6161-871A-479F-BB9E-D917F3DB980B}" dt="2025-09-23T12:28:51.089" v="28260" actId="255"/>
        <pc:sldMkLst>
          <pc:docMk/>
          <pc:sldMk cId="886611782" sldId="406"/>
        </pc:sldMkLst>
        <pc:graphicFrameChg chg="mod modGraphic">
          <ac:chgData name="Leonard, Kristen *" userId="a38f7ebc-66e0-4d8c-90e8-f6a5746f45c0" providerId="ADAL" clId="{F81B6161-871A-479F-BB9E-D917F3DB980B}" dt="2025-09-23T12:28:51.089" v="28260" actId="255"/>
          <ac:graphicFrameMkLst>
            <pc:docMk/>
            <pc:sldMk cId="886611782" sldId="406"/>
            <ac:graphicFrameMk id="8" creationId="{1915BFC1-770E-0742-883D-2D592E2C7055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2T13:49:50.806" v="24760" actId="47"/>
        <pc:sldMkLst>
          <pc:docMk/>
          <pc:sldMk cId="1749937628" sldId="406"/>
        </pc:sldMkLst>
      </pc:sldChg>
      <pc:sldChg chg="addSp modSp new del mod">
        <pc:chgData name="Leonard, Kristen *" userId="a38f7ebc-66e0-4d8c-90e8-f6a5746f45c0" providerId="ADAL" clId="{F81B6161-871A-479F-BB9E-D917F3DB980B}" dt="2025-09-24T12:42:12.534" v="32111" actId="47"/>
        <pc:sldMkLst>
          <pc:docMk/>
          <pc:sldMk cId="859137787" sldId="407"/>
        </pc:sldMkLst>
      </pc:sldChg>
      <pc:sldChg chg="addSp modSp add del mod">
        <pc:chgData name="Leonard, Kristen *" userId="a38f7ebc-66e0-4d8c-90e8-f6a5746f45c0" providerId="ADAL" clId="{F81B6161-871A-479F-BB9E-D917F3DB980B}" dt="2025-09-22T14:12:13.556" v="24882" actId="47"/>
        <pc:sldMkLst>
          <pc:docMk/>
          <pc:sldMk cId="800313475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319" v="32112" actId="47"/>
        <pc:sldMkLst>
          <pc:docMk/>
          <pc:sldMk cId="2309245169" sldId="408"/>
        </pc:sldMkLst>
      </pc:sldChg>
      <pc:sldChg chg="addSp delSp modSp add del mod">
        <pc:chgData name="Leonard, Kristen *" userId="a38f7ebc-66e0-4d8c-90e8-f6a5746f45c0" providerId="ADAL" clId="{F81B6161-871A-479F-BB9E-D917F3DB980B}" dt="2025-09-24T12:42:13.524" v="32113" actId="47"/>
        <pc:sldMkLst>
          <pc:docMk/>
          <pc:sldMk cId="2486953451" sldId="409"/>
        </pc:sldMkLst>
      </pc:sldChg>
      <pc:sldChg chg="addSp modSp add del mod">
        <pc:chgData name="Leonard, Kristen *" userId="a38f7ebc-66e0-4d8c-90e8-f6a5746f45c0" providerId="ADAL" clId="{F81B6161-871A-479F-BB9E-D917F3DB980B}" dt="2025-09-22T14:12:23.357" v="24887" actId="47"/>
        <pc:sldMkLst>
          <pc:docMk/>
          <pc:sldMk cId="2918422440" sldId="409"/>
        </pc:sldMkLst>
      </pc:sldChg>
      <pc:sldChg chg="addSp delSp modSp add del mod">
        <pc:chgData name="Leonard, Kristen *" userId="a38f7ebc-66e0-4d8c-90e8-f6a5746f45c0" providerId="ADAL" clId="{F81B6161-871A-479F-BB9E-D917F3DB980B}" dt="2025-09-24T12:42:14.357" v="32114" actId="47"/>
        <pc:sldMkLst>
          <pc:docMk/>
          <pc:sldMk cId="1606984264" sldId="410"/>
        </pc:sldMkLst>
      </pc:sldChg>
      <pc:sldChg chg="addSp modSp add del mod">
        <pc:chgData name="Leonard, Kristen *" userId="a38f7ebc-66e0-4d8c-90e8-f6a5746f45c0" providerId="ADAL" clId="{F81B6161-871A-479F-BB9E-D917F3DB980B}" dt="2025-09-22T14:12:19.264" v="24885" actId="47"/>
        <pc:sldMkLst>
          <pc:docMk/>
          <pc:sldMk cId="3217395148" sldId="410"/>
        </pc:sldMkLst>
      </pc:sldChg>
      <pc:sldChg chg="addSp delSp modSp add del mod">
        <pc:chgData name="Leonard, Kristen *" userId="a38f7ebc-66e0-4d8c-90e8-f6a5746f45c0" providerId="ADAL" clId="{F81B6161-871A-479F-BB9E-D917F3DB980B}" dt="2025-09-24T12:42:15.286" v="32115" actId="47"/>
        <pc:sldMkLst>
          <pc:docMk/>
          <pc:sldMk cId="1829513452" sldId="411"/>
        </pc:sldMkLst>
      </pc:sldChg>
      <pc:sldChg chg="addSp modSp add del">
        <pc:chgData name="Leonard, Kristen *" userId="a38f7ebc-66e0-4d8c-90e8-f6a5746f45c0" providerId="ADAL" clId="{F81B6161-871A-479F-BB9E-D917F3DB980B}" dt="2025-09-22T14:12:20.806" v="24886" actId="47"/>
        <pc:sldMkLst>
          <pc:docMk/>
          <pc:sldMk cId="3457766030" sldId="411"/>
        </pc:sldMkLst>
      </pc:sldChg>
      <pc:sldChg chg="addSp modSp add del mod">
        <pc:chgData name="Leonard, Kristen *" userId="a38f7ebc-66e0-4d8c-90e8-f6a5746f45c0" providerId="ADAL" clId="{F81B6161-871A-479F-BB9E-D917F3DB980B}" dt="2025-09-22T14:12:05.797" v="24876" actId="47"/>
        <pc:sldMkLst>
          <pc:docMk/>
          <pc:sldMk cId="17331825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6.308" v="32116" actId="47"/>
        <pc:sldMkLst>
          <pc:docMk/>
          <pc:sldMk cId="2980032928" sldId="412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215" v="32117" actId="47"/>
        <pc:sldMkLst>
          <pc:docMk/>
          <pc:sldMk cId="462329451" sldId="413"/>
        </pc:sldMkLst>
      </pc:sldChg>
      <pc:sldChg chg="addSp modSp add del mod">
        <pc:chgData name="Leonard, Kristen *" userId="a38f7ebc-66e0-4d8c-90e8-f6a5746f45c0" providerId="ADAL" clId="{F81B6161-871A-479F-BB9E-D917F3DB980B}" dt="2025-09-22T14:12:06.442" v="24877" actId="47"/>
        <pc:sldMkLst>
          <pc:docMk/>
          <pc:sldMk cId="2721075637" sldId="413"/>
        </pc:sldMkLst>
      </pc:sldChg>
      <pc:sldChg chg="addSp delSp modSp add del mod">
        <pc:chgData name="Leonard, Kristen *" userId="a38f7ebc-66e0-4d8c-90e8-f6a5746f45c0" providerId="ADAL" clId="{F81B6161-871A-479F-BB9E-D917F3DB980B}" dt="2025-09-24T12:42:17.760" v="32118" actId="47"/>
        <pc:sldMkLst>
          <pc:docMk/>
          <pc:sldMk cId="3253830343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214" v="24878" actId="47"/>
        <pc:sldMkLst>
          <pc:docMk/>
          <pc:sldMk cId="3820075644" sldId="414"/>
        </pc:sldMkLst>
      </pc:sldChg>
      <pc:sldChg chg="addSp modSp add del mod">
        <pc:chgData name="Leonard, Kristen *" userId="a38f7ebc-66e0-4d8c-90e8-f6a5746f45c0" providerId="ADAL" clId="{F81B6161-871A-479F-BB9E-D917F3DB980B}" dt="2025-09-22T14:12:07.939" v="24879" actId="47"/>
        <pc:sldMkLst>
          <pc:docMk/>
          <pc:sldMk cId="782223280" sldId="415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230" v="32119" actId="47"/>
        <pc:sldMkLst>
          <pc:docMk/>
          <pc:sldMk cId="3176517347" sldId="415"/>
        </pc:sldMkLst>
      </pc:sldChg>
      <pc:sldChg chg="addSp modSp add del mod">
        <pc:chgData name="Leonard, Kristen *" userId="a38f7ebc-66e0-4d8c-90e8-f6a5746f45c0" providerId="ADAL" clId="{F81B6161-871A-479F-BB9E-D917F3DB980B}" dt="2025-09-22T14:12:08.854" v="24880" actId="47"/>
        <pc:sldMkLst>
          <pc:docMk/>
          <pc:sldMk cId="2982483737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8.896" v="32120" actId="47"/>
        <pc:sldMkLst>
          <pc:docMk/>
          <pc:sldMk cId="4002741553" sldId="416"/>
        </pc:sldMkLst>
      </pc:sldChg>
      <pc:sldChg chg="addSp delSp modSp add del mod">
        <pc:chgData name="Leonard, Kristen *" userId="a38f7ebc-66e0-4d8c-90e8-f6a5746f45c0" providerId="ADAL" clId="{F81B6161-871A-479F-BB9E-D917F3DB980B}" dt="2025-09-24T12:42:19.902" v="32121" actId="47"/>
        <pc:sldMkLst>
          <pc:docMk/>
          <pc:sldMk cId="1725608427" sldId="417"/>
        </pc:sldMkLst>
      </pc:sldChg>
      <pc:sldChg chg="addSp modSp add del mod">
        <pc:chgData name="Leonard, Kristen *" userId="a38f7ebc-66e0-4d8c-90e8-f6a5746f45c0" providerId="ADAL" clId="{F81B6161-871A-479F-BB9E-D917F3DB980B}" dt="2025-09-22T14:12:11.203" v="24881" actId="47"/>
        <pc:sldMkLst>
          <pc:docMk/>
          <pc:sldMk cId="3877229182" sldId="417"/>
        </pc:sldMkLst>
      </pc:sldChg>
      <pc:sldChg chg="addSp delSp modSp add del mod">
        <pc:chgData name="Leonard, Kristen *" userId="a38f7ebc-66e0-4d8c-90e8-f6a5746f45c0" providerId="ADAL" clId="{F81B6161-871A-479F-BB9E-D917F3DB980B}" dt="2025-09-22T14:26:25.386" v="25156" actId="47"/>
        <pc:sldMkLst>
          <pc:docMk/>
          <pc:sldMk cId="1442605665" sldId="418"/>
        </pc:sldMkLst>
      </pc:sldChg>
      <pc:sldChg chg="addSp delSp modSp add del mod">
        <pc:chgData name="Leonard, Kristen *" userId="a38f7ebc-66e0-4d8c-90e8-f6a5746f45c0" providerId="ADAL" clId="{F81B6161-871A-479F-BB9E-D917F3DB980B}" dt="2025-09-22T14:12:04.408" v="24875" actId="47"/>
        <pc:sldMkLst>
          <pc:docMk/>
          <pc:sldMk cId="1677425776" sldId="418"/>
        </pc:sldMkLst>
      </pc:sldChg>
      <pc:sldChg chg="add del">
        <pc:chgData name="Leonard, Kristen *" userId="a38f7ebc-66e0-4d8c-90e8-f6a5746f45c0" providerId="ADAL" clId="{F81B6161-871A-479F-BB9E-D917F3DB980B}" dt="2025-09-22T14:25:39.654" v="25151" actId="47"/>
        <pc:sldMkLst>
          <pc:docMk/>
          <pc:sldMk cId="2585014870" sldId="418"/>
        </pc:sldMkLst>
      </pc:sldChg>
      <pc:sldChg chg="delSp modSp new del mod">
        <pc:chgData name="Leonard, Kristen *" userId="a38f7ebc-66e0-4d8c-90e8-f6a5746f45c0" providerId="ADAL" clId="{F81B6161-871A-479F-BB9E-D917F3DB980B}" dt="2025-09-24T12:42:22.136" v="32123" actId="47"/>
        <pc:sldMkLst>
          <pc:docMk/>
          <pc:sldMk cId="4117201401" sldId="418"/>
        </pc:sldMkLst>
      </pc:sldChg>
      <pc:sldChg chg="add">
        <pc:chgData name="Leonard, Kristen *" userId="a38f7ebc-66e0-4d8c-90e8-f6a5746f45c0" providerId="ADAL" clId="{F81B6161-871A-479F-BB9E-D917F3DB980B}" dt="2025-09-22T14:27:09.524" v="25172"/>
        <pc:sldMkLst>
          <pc:docMk/>
          <pc:sldMk cId="3292003060" sldId="419"/>
        </pc:sldMkLst>
      </pc:sldChg>
      <pc:sldChg chg="add del">
        <pc:chgData name="Leonard, Kristen *" userId="a38f7ebc-66e0-4d8c-90e8-f6a5746f45c0" providerId="ADAL" clId="{F81B6161-871A-479F-BB9E-D917F3DB980B}" dt="2025-09-22T14:12:03.427" v="24874" actId="47"/>
        <pc:sldMkLst>
          <pc:docMk/>
          <pc:sldMk cId="3456003515" sldId="419"/>
        </pc:sldMkLst>
      </pc:sldChg>
      <pc:sldChg chg="add">
        <pc:chgData name="Leonard, Kristen *" userId="a38f7ebc-66e0-4d8c-90e8-f6a5746f45c0" providerId="ADAL" clId="{F81B6161-871A-479F-BB9E-D917F3DB980B}" dt="2025-09-22T14:27:16.026" v="25173"/>
        <pc:sldMkLst>
          <pc:docMk/>
          <pc:sldMk cId="3896956142" sldId="420"/>
        </pc:sldMkLst>
      </pc:sldChg>
      <pc:sldChg chg="add">
        <pc:chgData name="Leonard, Kristen *" userId="a38f7ebc-66e0-4d8c-90e8-f6a5746f45c0" providerId="ADAL" clId="{F81B6161-871A-479F-BB9E-D917F3DB980B}" dt="2025-09-22T14:27:26.492" v="25174"/>
        <pc:sldMkLst>
          <pc:docMk/>
          <pc:sldMk cId="2312601455" sldId="421"/>
        </pc:sldMkLst>
      </pc:sldChg>
      <pc:sldChg chg="delSp modSp add del mod">
        <pc:chgData name="Leonard, Kristen *" userId="a38f7ebc-66e0-4d8c-90e8-f6a5746f45c0" providerId="ADAL" clId="{F81B6161-871A-479F-BB9E-D917F3DB980B}" dt="2025-09-22T14:39:39.544" v="25511" actId="47"/>
        <pc:sldMkLst>
          <pc:docMk/>
          <pc:sldMk cId="2962784883" sldId="422"/>
        </pc:sldMkLst>
      </pc:sldChg>
      <pc:sldChg chg="addSp delSp modSp add del mod">
        <pc:chgData name="Leonard, Kristen *" userId="a38f7ebc-66e0-4d8c-90e8-f6a5746f45c0" providerId="ADAL" clId="{F81B6161-871A-479F-BB9E-D917F3DB980B}" dt="2025-09-24T12:42:12.063" v="32109" actId="47"/>
        <pc:sldMkLst>
          <pc:docMk/>
          <pc:sldMk cId="1626999965" sldId="423"/>
        </pc:sldMkLst>
      </pc:sldChg>
      <pc:sldChg chg="add del">
        <pc:chgData name="Leonard, Kristen *" userId="a38f7ebc-66e0-4d8c-90e8-f6a5746f45c0" providerId="ADAL" clId="{F81B6161-871A-479F-BB9E-D917F3DB980B}" dt="2025-09-22T14:47:22.890" v="25714" actId="47"/>
        <pc:sldMkLst>
          <pc:docMk/>
          <pc:sldMk cId="2764046625" sldId="424"/>
        </pc:sldMkLst>
      </pc:sldChg>
      <pc:sldChg chg="addSp delSp modSp add del mod">
        <pc:chgData name="Leonard, Kristen *" userId="a38f7ebc-66e0-4d8c-90e8-f6a5746f45c0" providerId="ADAL" clId="{F81B6161-871A-479F-BB9E-D917F3DB980B}" dt="2025-09-24T12:42:08.452" v="32096" actId="47"/>
        <pc:sldMkLst>
          <pc:docMk/>
          <pc:sldMk cId="2718834944" sldId="425"/>
        </pc:sldMkLst>
      </pc:sldChg>
      <pc:sldChg chg="addSp modSp add del mod">
        <pc:chgData name="Leonard, Kristen *" userId="a38f7ebc-66e0-4d8c-90e8-f6a5746f45c0" providerId="ADAL" clId="{F81B6161-871A-479F-BB9E-D917F3DB980B}" dt="2025-09-24T12:42:08.983" v="32097" actId="47"/>
        <pc:sldMkLst>
          <pc:docMk/>
          <pc:sldMk cId="1035231152" sldId="426"/>
        </pc:sldMkLst>
      </pc:sldChg>
      <pc:sldChg chg="addSp modSp add del mod">
        <pc:chgData name="Leonard, Kristen *" userId="a38f7ebc-66e0-4d8c-90e8-f6a5746f45c0" providerId="ADAL" clId="{F81B6161-871A-479F-BB9E-D917F3DB980B}" dt="2025-09-24T12:42:09.234" v="32098" actId="47"/>
        <pc:sldMkLst>
          <pc:docMk/>
          <pc:sldMk cId="3860268743" sldId="427"/>
        </pc:sldMkLst>
      </pc:sldChg>
      <pc:sldChg chg="addSp modSp add del mod">
        <pc:chgData name="Leonard, Kristen *" userId="a38f7ebc-66e0-4d8c-90e8-f6a5746f45c0" providerId="ADAL" clId="{F81B6161-871A-479F-BB9E-D917F3DB980B}" dt="2025-09-24T12:42:10.302" v="32102" actId="47"/>
        <pc:sldMkLst>
          <pc:docMk/>
          <pc:sldMk cId="1930214918" sldId="428"/>
        </pc:sldMkLst>
      </pc:sldChg>
      <pc:sldChg chg="addSp modSp add del mod">
        <pc:chgData name="Leonard, Kristen *" userId="a38f7ebc-66e0-4d8c-90e8-f6a5746f45c0" providerId="ADAL" clId="{F81B6161-871A-479F-BB9E-D917F3DB980B}" dt="2025-09-24T12:42:10.538" v="32103" actId="47"/>
        <pc:sldMkLst>
          <pc:docMk/>
          <pc:sldMk cId="4234292373" sldId="429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548" v="32099" actId="47"/>
        <pc:sldMkLst>
          <pc:docMk/>
          <pc:sldMk cId="4209657990" sldId="430"/>
        </pc:sldMkLst>
      </pc:sldChg>
      <pc:sldChg chg="addSp delSp modSp add del mod">
        <pc:chgData name="Leonard, Kristen *" userId="a38f7ebc-66e0-4d8c-90e8-f6a5746f45c0" providerId="ADAL" clId="{F81B6161-871A-479F-BB9E-D917F3DB980B}" dt="2025-09-24T12:42:09.784" v="32100" actId="47"/>
        <pc:sldMkLst>
          <pc:docMk/>
          <pc:sldMk cId="2009141090" sldId="431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056" v="32101" actId="47"/>
        <pc:sldMkLst>
          <pc:docMk/>
          <pc:sldMk cId="3462053045" sldId="432"/>
        </pc:sldMkLst>
      </pc:sldChg>
      <pc:sldChg chg="addSp delSp modSp add del mod">
        <pc:chgData name="Leonard, Kristen *" userId="a38f7ebc-66e0-4d8c-90e8-f6a5746f45c0" providerId="ADAL" clId="{F81B6161-871A-479F-BB9E-D917F3DB980B}" dt="2025-09-24T12:42:10.805" v="32104" actId="47"/>
        <pc:sldMkLst>
          <pc:docMk/>
          <pc:sldMk cId="1829883347" sldId="433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009" v="32105" actId="47"/>
        <pc:sldMkLst>
          <pc:docMk/>
          <pc:sldMk cId="2040291001" sldId="434"/>
        </pc:sldMkLst>
      </pc:sldChg>
      <pc:sldChg chg="addSp delSp modSp add del mod">
        <pc:chgData name="Leonard, Kristen *" userId="a38f7ebc-66e0-4d8c-90e8-f6a5746f45c0" providerId="ADAL" clId="{F81B6161-871A-479F-BB9E-D917F3DB980B}" dt="2025-09-24T12:42:11.402" v="32106" actId="47"/>
        <pc:sldMkLst>
          <pc:docMk/>
          <pc:sldMk cId="326337285" sldId="435"/>
        </pc:sldMkLst>
      </pc:sldChg>
      <pc:sldChg chg="modSp add del mod">
        <pc:chgData name="Leonard, Kristen *" userId="a38f7ebc-66e0-4d8c-90e8-f6a5746f45c0" providerId="ADAL" clId="{F81B6161-871A-479F-BB9E-D917F3DB980B}" dt="2025-09-24T12:42:08.026" v="32095" actId="47"/>
        <pc:sldMkLst>
          <pc:docMk/>
          <pc:sldMk cId="3699852001" sldId="436"/>
        </pc:sldMkLst>
      </pc:sldChg>
      <pc:sldChg chg="addSp delSp modSp add del mod">
        <pc:chgData name="Leonard, Kristen *" userId="a38f7ebc-66e0-4d8c-90e8-f6a5746f45c0" providerId="ADAL" clId="{F81B6161-871A-479F-BB9E-D917F3DB980B}" dt="2025-09-24T12:42:20.911" v="32122" actId="47"/>
        <pc:sldMkLst>
          <pc:docMk/>
          <pc:sldMk cId="327401584" sldId="437"/>
        </pc:sldMkLst>
      </pc:sldChg>
      <pc:sldChg chg="modSp add mod">
        <pc:chgData name="Leonard, Kristen *" userId="a38f7ebc-66e0-4d8c-90e8-f6a5746f45c0" providerId="ADAL" clId="{F81B6161-871A-479F-BB9E-D917F3DB980B}" dt="2025-09-22T15:55:24.171" v="26886" actId="20577"/>
        <pc:sldMkLst>
          <pc:docMk/>
          <pc:sldMk cId="244295901" sldId="438"/>
        </pc:sldMkLst>
      </pc:sldChg>
      <pc:sldChg chg="addSp delSp modSp add mod">
        <pc:chgData name="Leonard, Kristen *" userId="a38f7ebc-66e0-4d8c-90e8-f6a5746f45c0" providerId="ADAL" clId="{F81B6161-871A-479F-BB9E-D917F3DB980B}" dt="2025-09-22T22:04:47.441" v="27528" actId="20577"/>
        <pc:sldMkLst>
          <pc:docMk/>
          <pc:sldMk cId="2567814674" sldId="439"/>
        </pc:sldMkLst>
      </pc:sldChg>
      <pc:sldChg chg="addSp modSp add mod">
        <pc:chgData name="Leonard, Kristen *" userId="a38f7ebc-66e0-4d8c-90e8-f6a5746f45c0" providerId="ADAL" clId="{F81B6161-871A-479F-BB9E-D917F3DB980B}" dt="2025-09-22T22:04:59.613" v="27557" actId="20577"/>
        <pc:sldMkLst>
          <pc:docMk/>
          <pc:sldMk cId="2653474060" sldId="440"/>
        </pc:sldMkLst>
      </pc:sldChg>
      <pc:sldChg chg="addSp modSp add mod">
        <pc:chgData name="Leonard, Kristen *" userId="a38f7ebc-66e0-4d8c-90e8-f6a5746f45c0" providerId="ADAL" clId="{F81B6161-871A-479F-BB9E-D917F3DB980B}" dt="2025-09-22T22:05:08.127" v="27576" actId="20577"/>
        <pc:sldMkLst>
          <pc:docMk/>
          <pc:sldMk cId="4235587343" sldId="441"/>
        </pc:sldMkLst>
      </pc:sldChg>
      <pc:sldChg chg="addSp modSp add mod">
        <pc:chgData name="Leonard, Kristen *" userId="a38f7ebc-66e0-4d8c-90e8-f6a5746f45c0" providerId="ADAL" clId="{F81B6161-871A-479F-BB9E-D917F3DB980B}" dt="2025-09-22T22:06:14.844" v="27612" actId="20577"/>
        <pc:sldMkLst>
          <pc:docMk/>
          <pc:sldMk cId="1231915880" sldId="442"/>
        </pc:sldMkLst>
      </pc:sldChg>
      <pc:sldChg chg="addSp modSp add mod">
        <pc:chgData name="Leonard, Kristen *" userId="a38f7ebc-66e0-4d8c-90e8-f6a5746f45c0" providerId="ADAL" clId="{F81B6161-871A-479F-BB9E-D917F3DB980B}" dt="2025-09-22T22:06:30.840" v="27631" actId="20577"/>
        <pc:sldMkLst>
          <pc:docMk/>
          <pc:sldMk cId="2365296256" sldId="443"/>
        </pc:sldMkLst>
      </pc:sldChg>
      <pc:sldChg chg="addSp modSp add mod">
        <pc:chgData name="Leonard, Kristen *" userId="a38f7ebc-66e0-4d8c-90e8-f6a5746f45c0" providerId="ADAL" clId="{F81B6161-871A-479F-BB9E-D917F3DB980B}" dt="2025-09-22T22:06:50.177" v="27650" actId="20577"/>
        <pc:sldMkLst>
          <pc:docMk/>
          <pc:sldMk cId="262334323" sldId="444"/>
        </pc:sldMkLst>
      </pc:sldChg>
      <pc:sldChg chg="addSp modSp add del mod">
        <pc:chgData name="Leonard, Kristen *" userId="a38f7ebc-66e0-4d8c-90e8-f6a5746f45c0" providerId="ADAL" clId="{F81B6161-871A-479F-BB9E-D917F3DB980B}" dt="2025-09-22T22:09:28.381" v="27693" actId="47"/>
        <pc:sldMkLst>
          <pc:docMk/>
          <pc:sldMk cId="1300292638" sldId="445"/>
        </pc:sldMkLst>
      </pc:sldChg>
      <pc:sldChg chg="addSp modSp add mod">
        <pc:chgData name="Leonard, Kristen *" userId="a38f7ebc-66e0-4d8c-90e8-f6a5746f45c0" providerId="ADAL" clId="{F81B6161-871A-479F-BB9E-D917F3DB980B}" dt="2025-09-22T22:09:22.153" v="27692" actId="1076"/>
        <pc:sldMkLst>
          <pc:docMk/>
          <pc:sldMk cId="3320287654" sldId="446"/>
        </pc:sldMkLst>
      </pc:sldChg>
      <pc:sldChg chg="add del">
        <pc:chgData name="Leonard, Kristen *" userId="a38f7ebc-66e0-4d8c-90e8-f6a5746f45c0" providerId="ADAL" clId="{F81B6161-871A-479F-BB9E-D917F3DB980B}" dt="2025-09-22T22:07:58.914" v="27689" actId="47"/>
        <pc:sldMkLst>
          <pc:docMk/>
          <pc:sldMk cId="1442379283" sldId="447"/>
        </pc:sldMkLst>
      </pc:sldChg>
      <pc:sldChg chg="addSp delSp modSp add mod">
        <pc:chgData name="Leonard, Kristen *" userId="a38f7ebc-66e0-4d8c-90e8-f6a5746f45c0" providerId="ADAL" clId="{F81B6161-871A-479F-BB9E-D917F3DB980B}" dt="2025-09-22T22:13:01.590" v="27744" actId="14100"/>
        <pc:sldMkLst>
          <pc:docMk/>
          <pc:sldMk cId="3986082862" sldId="447"/>
        </pc:sldMkLst>
      </pc:sldChg>
      <pc:sldChg chg="add del">
        <pc:chgData name="Leonard, Kristen *" userId="a38f7ebc-66e0-4d8c-90e8-f6a5746f45c0" providerId="ADAL" clId="{F81B6161-871A-479F-BB9E-D917F3DB980B}" dt="2025-09-22T22:08:05.123" v="27691" actId="47"/>
        <pc:sldMkLst>
          <pc:docMk/>
          <pc:sldMk cId="2830413972" sldId="448"/>
        </pc:sldMkLst>
      </pc:sldChg>
      <pc:sldChg chg="addSp delSp modSp add mod ord">
        <pc:chgData name="Leonard, Kristen *" userId="a38f7ebc-66e0-4d8c-90e8-f6a5746f45c0" providerId="ADAL" clId="{F81B6161-871A-479F-BB9E-D917F3DB980B}" dt="2025-09-22T22:14:39.830" v="27773"/>
        <pc:sldMkLst>
          <pc:docMk/>
          <pc:sldMk cId="4194488061" sldId="448"/>
        </pc:sldMkLst>
      </pc:sldChg>
      <pc:sldChg chg="add del">
        <pc:chgData name="Leonard, Kristen *" userId="a38f7ebc-66e0-4d8c-90e8-f6a5746f45c0" providerId="ADAL" clId="{F81B6161-871A-479F-BB9E-D917F3DB980B}" dt="2025-09-22T22:08:01.616" v="27690" actId="47"/>
        <pc:sldMkLst>
          <pc:docMk/>
          <pc:sldMk cId="209769112" sldId="449"/>
        </pc:sldMkLst>
      </pc:sldChg>
      <pc:sldChg chg="addSp delSp modSp new mod">
        <pc:chgData name="Leonard, Kristen *" userId="a38f7ebc-66e0-4d8c-90e8-f6a5746f45c0" providerId="ADAL" clId="{F81B6161-871A-479F-BB9E-D917F3DB980B}" dt="2025-09-22T22:27:20.085" v="28259" actId="20577"/>
        <pc:sldMkLst>
          <pc:docMk/>
          <pc:sldMk cId="1374352734" sldId="449"/>
        </pc:sldMkLst>
        <pc:spChg chg="add del mod">
          <ac:chgData name="Leonard, Kristen *" userId="a38f7ebc-66e0-4d8c-90e8-f6a5746f45c0" providerId="ADAL" clId="{F81B6161-871A-479F-BB9E-D917F3DB980B}" dt="2025-09-22T22:19:11.415" v="27824" actId="1076"/>
          <ac:spMkLst>
            <pc:docMk/>
            <pc:sldMk cId="1374352734" sldId="449"/>
            <ac:spMk id="7" creationId="{CDA4C280-41CB-ECCD-9525-B904426B0B26}"/>
          </ac:spMkLst>
        </pc:spChg>
        <pc:spChg chg="add mod">
          <ac:chgData name="Leonard, Kristen *" userId="a38f7ebc-66e0-4d8c-90e8-f6a5746f45c0" providerId="ADAL" clId="{F81B6161-871A-479F-BB9E-D917F3DB980B}" dt="2025-09-22T22:27:20.085" v="28259" actId="20577"/>
          <ac:spMkLst>
            <pc:docMk/>
            <pc:sldMk cId="1374352734" sldId="449"/>
            <ac:spMk id="10" creationId="{A31B903D-946C-B56D-7B7E-5CA2E3D23ABA}"/>
          </ac:spMkLst>
        </pc:spChg>
      </pc:sldChg>
      <pc:sldChg chg="modSp add mod">
        <pc:chgData name="Leonard, Kristen *" userId="a38f7ebc-66e0-4d8c-90e8-f6a5746f45c0" providerId="ADAL" clId="{F81B6161-871A-479F-BB9E-D917F3DB980B}" dt="2025-09-23T12:56:34.667" v="28713" actId="1076"/>
        <pc:sldMkLst>
          <pc:docMk/>
          <pc:sldMk cId="1773294120" sldId="450"/>
        </pc:sldMkLst>
        <pc:spChg chg="mod">
          <ac:chgData name="Leonard, Kristen *" userId="a38f7ebc-66e0-4d8c-90e8-f6a5746f45c0" providerId="ADAL" clId="{F81B6161-871A-479F-BB9E-D917F3DB980B}" dt="2025-09-23T12:31:16.099" v="28272" actId="20577"/>
          <ac:spMkLst>
            <pc:docMk/>
            <pc:sldMk cId="1773294120" sldId="450"/>
            <ac:spMk id="2" creationId="{4ECE39DA-350C-CB81-8303-AE51F539F039}"/>
          </ac:spMkLst>
        </pc:spChg>
        <pc:spChg chg="mod">
          <ac:chgData name="Leonard, Kristen *" userId="a38f7ebc-66e0-4d8c-90e8-f6a5746f45c0" providerId="ADAL" clId="{F81B6161-871A-479F-BB9E-D917F3DB980B}" dt="2025-09-23T12:56:34.667" v="28713" actId="1076"/>
          <ac:spMkLst>
            <pc:docMk/>
            <pc:sldMk cId="1773294120" sldId="450"/>
            <ac:spMk id="10" creationId="{18E74C6A-594A-9A65-63BE-C8C4E7EC9D28}"/>
          </ac:spMkLst>
        </pc:spChg>
      </pc:sldChg>
      <pc:sldChg chg="add">
        <pc:chgData name="Leonard, Kristen *" userId="a38f7ebc-66e0-4d8c-90e8-f6a5746f45c0" providerId="ADAL" clId="{F81B6161-871A-479F-BB9E-D917F3DB980B}" dt="2025-09-23T13:01:01.118" v="28722"/>
        <pc:sldMkLst>
          <pc:docMk/>
          <pc:sldMk cId="1516022321" sldId="451"/>
        </pc:sldMkLst>
      </pc:sldChg>
      <pc:sldChg chg="addSp modSp add mod">
        <pc:chgData name="Leonard, Kristen *" userId="a38f7ebc-66e0-4d8c-90e8-f6a5746f45c0" providerId="ADAL" clId="{F81B6161-871A-479F-BB9E-D917F3DB980B}" dt="2025-09-23T20:11:17.026" v="30904" actId="20577"/>
        <pc:sldMkLst>
          <pc:docMk/>
          <pc:sldMk cId="3441079285" sldId="452"/>
        </pc:sldMkLst>
        <pc:spChg chg="mod">
          <ac:chgData name="Leonard, Kristen *" userId="a38f7ebc-66e0-4d8c-90e8-f6a5746f45c0" providerId="ADAL" clId="{F81B6161-871A-479F-BB9E-D917F3DB980B}" dt="2025-09-23T16:39:36.368" v="29805" actId="20577"/>
          <ac:spMkLst>
            <pc:docMk/>
            <pc:sldMk cId="3441079285" sldId="452"/>
            <ac:spMk id="2" creationId="{2C80DCBC-0311-C723-1B7D-B165B3C14CB0}"/>
          </ac:spMkLst>
        </pc:spChg>
        <pc:spChg chg="mod">
          <ac:chgData name="Leonard, Kristen *" userId="a38f7ebc-66e0-4d8c-90e8-f6a5746f45c0" providerId="ADAL" clId="{F81B6161-871A-479F-BB9E-D917F3DB980B}" dt="2025-09-23T20:11:17.026" v="30904" actId="20577"/>
          <ac:spMkLst>
            <pc:docMk/>
            <pc:sldMk cId="3441079285" sldId="452"/>
            <ac:spMk id="3" creationId="{B291C64B-6FE3-95DF-DA28-D5D01FED7B31}"/>
          </ac:spMkLst>
        </pc:spChg>
        <pc:spChg chg="add mod">
          <ac:chgData name="Leonard, Kristen *" userId="a38f7ebc-66e0-4d8c-90e8-f6a5746f45c0" providerId="ADAL" clId="{F81B6161-871A-479F-BB9E-D917F3DB980B}" dt="2025-09-23T18:39:09.583" v="30726" actId="1076"/>
          <ac:spMkLst>
            <pc:docMk/>
            <pc:sldMk cId="3441079285" sldId="452"/>
            <ac:spMk id="7" creationId="{85A4842F-24A1-8442-8B64-9BC95CE5F06C}"/>
          </ac:spMkLst>
        </pc:spChg>
        <pc:graphicFrameChg chg="mod modGraphic">
          <ac:chgData name="Leonard, Kristen *" userId="a38f7ebc-66e0-4d8c-90e8-f6a5746f45c0" providerId="ADAL" clId="{F81B6161-871A-479F-BB9E-D917F3DB980B}" dt="2025-09-23T18:39:05.835" v="30725" actId="1076"/>
          <ac:graphicFrameMkLst>
            <pc:docMk/>
            <pc:sldMk cId="3441079285" sldId="452"/>
            <ac:graphicFrameMk id="8" creationId="{36825F99-FC61-FC67-B332-E17BBA704C94}"/>
          </ac:graphicFrameMkLst>
        </pc:graphicFrameChg>
      </pc:sldChg>
      <pc:sldChg chg="add del">
        <pc:chgData name="Leonard, Kristen *" userId="a38f7ebc-66e0-4d8c-90e8-f6a5746f45c0" providerId="ADAL" clId="{F81B6161-871A-479F-BB9E-D917F3DB980B}" dt="2025-09-24T12:42:12.298" v="32110" actId="47"/>
        <pc:sldMkLst>
          <pc:docMk/>
          <pc:sldMk cId="713637562" sldId="453"/>
        </pc:sldMkLst>
      </pc:sldChg>
      <pc:sldChg chg="addSp modSp add mod">
        <pc:chgData name="Leonard, Kristen *" userId="a38f7ebc-66e0-4d8c-90e8-f6a5746f45c0" providerId="ADAL" clId="{F81B6161-871A-479F-BB9E-D917F3DB980B}" dt="2025-09-23T16:27:14.428" v="29802" actId="1076"/>
        <pc:sldMkLst>
          <pc:docMk/>
          <pc:sldMk cId="304570863" sldId="454"/>
        </pc:sldMkLst>
        <pc:spChg chg="mod">
          <ac:chgData name="Leonard, Kristen *" userId="a38f7ebc-66e0-4d8c-90e8-f6a5746f45c0" providerId="ADAL" clId="{F81B6161-871A-479F-BB9E-D917F3DB980B}" dt="2025-09-23T16:27:10.102" v="29801" actId="1076"/>
          <ac:spMkLst>
            <pc:docMk/>
            <pc:sldMk cId="304570863" sldId="454"/>
            <ac:spMk id="6" creationId="{02B5742A-1873-FD24-4134-774AF819D579}"/>
          </ac:spMkLst>
        </pc:spChg>
        <pc:graphicFrameChg chg="add mod modGraphic">
          <ac:chgData name="Leonard, Kristen *" userId="a38f7ebc-66e0-4d8c-90e8-f6a5746f45c0" providerId="ADAL" clId="{F81B6161-871A-479F-BB9E-D917F3DB980B}" dt="2025-09-23T16:27:14.428" v="29802" actId="1076"/>
          <ac:graphicFrameMkLst>
            <pc:docMk/>
            <pc:sldMk cId="304570863" sldId="454"/>
            <ac:graphicFrameMk id="7" creationId="{FC5E5414-C749-5182-4DC3-7B5371A59B79}"/>
          </ac:graphicFrameMkLst>
        </pc:graphicFrameChg>
      </pc:sldChg>
      <pc:sldChg chg="delSp modSp add del mod">
        <pc:chgData name="Leonard, Kristen *" userId="a38f7ebc-66e0-4d8c-90e8-f6a5746f45c0" providerId="ADAL" clId="{F81B6161-871A-479F-BB9E-D917F3DB980B}" dt="2025-09-23T13:40:32.534" v="29279" actId="47"/>
        <pc:sldMkLst>
          <pc:docMk/>
          <pc:sldMk cId="4180752256" sldId="454"/>
        </pc:sldMkLst>
        <pc:spChg chg="mod">
          <ac:chgData name="Leonard, Kristen *" userId="a38f7ebc-66e0-4d8c-90e8-f6a5746f45c0" providerId="ADAL" clId="{F81B6161-871A-479F-BB9E-D917F3DB980B}" dt="2025-09-23T13:33:49.561" v="29262" actId="20577"/>
          <ac:spMkLst>
            <pc:docMk/>
            <pc:sldMk cId="4180752256" sldId="454"/>
            <ac:spMk id="2" creationId="{35DA876E-0296-98E1-3882-FEB5384E3EDB}"/>
          </ac:spMkLst>
        </pc:spChg>
        <pc:spChg chg="mod">
          <ac:chgData name="Leonard, Kristen *" userId="a38f7ebc-66e0-4d8c-90e8-f6a5746f45c0" providerId="ADAL" clId="{F81B6161-871A-479F-BB9E-D917F3DB980B}" dt="2025-09-23T13:40:26.890" v="29278" actId="20577"/>
          <ac:spMkLst>
            <pc:docMk/>
            <pc:sldMk cId="4180752256" sldId="454"/>
            <ac:spMk id="3" creationId="{C2010798-C428-3375-F10D-92119E716062}"/>
          </ac:spMkLst>
        </pc:spChg>
        <pc:graphicFrameChg chg="del">
          <ac:chgData name="Leonard, Kristen *" userId="a38f7ebc-66e0-4d8c-90e8-f6a5746f45c0" providerId="ADAL" clId="{F81B6161-871A-479F-BB9E-D917F3DB980B}" dt="2025-09-23T13:33:38.755" v="29237" actId="478"/>
          <ac:graphicFrameMkLst>
            <pc:docMk/>
            <pc:sldMk cId="4180752256" sldId="454"/>
            <ac:graphicFrameMk id="8" creationId="{1117A2B9-82EE-E844-0D34-1CCFDE3ADFE2}"/>
          </ac:graphicFrameMkLst>
        </pc:graphicFrameChg>
      </pc:sldChg>
      <pc:sldChg chg="modSp add del mod">
        <pc:chgData name="Leonard, Kristen *" userId="a38f7ebc-66e0-4d8c-90e8-f6a5746f45c0" providerId="ADAL" clId="{F81B6161-871A-479F-BB9E-D917F3DB980B}" dt="2025-09-23T20:10:53.281" v="30873" actId="47"/>
        <pc:sldMkLst>
          <pc:docMk/>
          <pc:sldMk cId="4011637690" sldId="455"/>
        </pc:sldMkLst>
        <pc:spChg chg="mod">
          <ac:chgData name="Leonard, Kristen *" userId="a38f7ebc-66e0-4d8c-90e8-f6a5746f45c0" providerId="ADAL" clId="{F81B6161-871A-479F-BB9E-D917F3DB980B}" dt="2025-09-23T20:10:47.714" v="30872" actId="20577"/>
          <ac:spMkLst>
            <pc:docMk/>
            <pc:sldMk cId="4011637690" sldId="455"/>
            <ac:spMk id="3" creationId="{B766C590-62EB-C56B-09E6-EDCA3E20C99A}"/>
          </ac:spMkLst>
        </pc:spChg>
      </pc:sldChg>
      <pc:sldChg chg="addSp delSp modSp add mod">
        <pc:chgData name="Leonard, Kristen *" userId="a38f7ebc-66e0-4d8c-90e8-f6a5746f45c0" providerId="ADAL" clId="{F81B6161-871A-479F-BB9E-D917F3DB980B}" dt="2025-09-23T20:37:09.542" v="31199" actId="1076"/>
        <pc:sldMkLst>
          <pc:docMk/>
          <pc:sldMk cId="904980121" sldId="456"/>
        </pc:sldMkLst>
        <pc:spChg chg="mod">
          <ac:chgData name="Leonard, Kristen *" userId="a38f7ebc-66e0-4d8c-90e8-f6a5746f45c0" providerId="ADAL" clId="{F81B6161-871A-479F-BB9E-D917F3DB980B}" dt="2025-09-23T17:26:08.395" v="29841" actId="20577"/>
          <ac:spMkLst>
            <pc:docMk/>
            <pc:sldMk cId="904980121" sldId="456"/>
            <ac:spMk id="2" creationId="{6FDF36DF-0092-A778-CC90-29850D3FA06C}"/>
          </ac:spMkLst>
        </pc:spChg>
        <pc:spChg chg="del">
          <ac:chgData name="Leonard, Kristen *" userId="a38f7ebc-66e0-4d8c-90e8-f6a5746f45c0" providerId="ADAL" clId="{F81B6161-871A-479F-BB9E-D917F3DB980B}" dt="2025-09-23T17:25:27.804" v="29808" actId="478"/>
          <ac:spMkLst>
            <pc:docMk/>
            <pc:sldMk cId="904980121" sldId="456"/>
            <ac:spMk id="3" creationId="{2A2D1FF0-031C-A945-2C30-8F9D10313483}"/>
          </ac:spMkLst>
        </pc:spChg>
        <pc:spChg chg="add del mod">
          <ac:chgData name="Leonard, Kristen *" userId="a38f7ebc-66e0-4d8c-90e8-f6a5746f45c0" providerId="ADAL" clId="{F81B6161-871A-479F-BB9E-D917F3DB980B}" dt="2025-09-23T17:25:28.792" v="29809" actId="478"/>
          <ac:spMkLst>
            <pc:docMk/>
            <pc:sldMk cId="904980121" sldId="456"/>
            <ac:spMk id="9" creationId="{98BC7BB0-D71D-50E5-837B-94E74F19B6A2}"/>
          </ac:spMkLst>
        </pc:spChg>
        <pc:graphicFrameChg chg="del">
          <ac:chgData name="Leonard, Kristen *" userId="a38f7ebc-66e0-4d8c-90e8-f6a5746f45c0" providerId="ADAL" clId="{F81B6161-871A-479F-BB9E-D917F3DB980B}" dt="2025-09-23T17:25:25.840" v="29807" actId="478"/>
          <ac:graphicFrameMkLst>
            <pc:docMk/>
            <pc:sldMk cId="904980121" sldId="456"/>
            <ac:graphicFrameMk id="8" creationId="{781F8936-6B4B-498B-CC94-A696D665BD35}"/>
          </ac:graphicFrameMkLst>
        </pc:graphicFrameChg>
        <pc:picChg chg="add mod">
          <ac:chgData name="Leonard, Kristen *" userId="a38f7ebc-66e0-4d8c-90e8-f6a5746f45c0" providerId="ADAL" clId="{F81B6161-871A-479F-BB9E-D917F3DB980B}" dt="2025-09-23T20:37:09.542" v="31199" actId="1076"/>
          <ac:picMkLst>
            <pc:docMk/>
            <pc:sldMk cId="904980121" sldId="456"/>
            <ac:picMk id="11" creationId="{4FA140A9-1566-8872-6FAF-20EC12242F3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24.642" v="31205" actId="1076"/>
        <pc:sldMkLst>
          <pc:docMk/>
          <pc:sldMk cId="2420787074" sldId="457"/>
        </pc:sldMkLst>
        <pc:spChg chg="mod">
          <ac:chgData name="Leonard, Kristen *" userId="a38f7ebc-66e0-4d8c-90e8-f6a5746f45c0" providerId="ADAL" clId="{F81B6161-871A-479F-BB9E-D917F3DB980B}" dt="2025-09-23T17:26:19.970" v="29879" actId="20577"/>
          <ac:spMkLst>
            <pc:docMk/>
            <pc:sldMk cId="2420787074" sldId="457"/>
            <ac:spMk id="2" creationId="{9E6A6C9D-1F67-9F89-A8C0-F3F733B4B77D}"/>
          </ac:spMkLst>
        </pc:spChg>
        <pc:picChg chg="add mod">
          <ac:chgData name="Leonard, Kristen *" userId="a38f7ebc-66e0-4d8c-90e8-f6a5746f45c0" providerId="ADAL" clId="{F81B6161-871A-479F-BB9E-D917F3DB980B}" dt="2025-09-23T20:37:24.642" v="31205" actId="1076"/>
          <ac:picMkLst>
            <pc:docMk/>
            <pc:sldMk cId="2420787074" sldId="457"/>
            <ac:picMk id="7" creationId="{A5A612A8-1346-7BE0-81A9-5D4B995899D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7:39.899" v="31211" actId="1076"/>
        <pc:sldMkLst>
          <pc:docMk/>
          <pc:sldMk cId="471524770" sldId="458"/>
        </pc:sldMkLst>
        <pc:spChg chg="mod">
          <ac:chgData name="Leonard, Kristen *" userId="a38f7ebc-66e0-4d8c-90e8-f6a5746f45c0" providerId="ADAL" clId="{F81B6161-871A-479F-BB9E-D917F3DB980B}" dt="2025-09-23T17:26:27.586" v="29904" actId="20577"/>
          <ac:spMkLst>
            <pc:docMk/>
            <pc:sldMk cId="471524770" sldId="458"/>
            <ac:spMk id="2" creationId="{3CD4416E-1C34-5E74-6CA4-F00820A96CA7}"/>
          </ac:spMkLst>
        </pc:spChg>
        <pc:picChg chg="add mod">
          <ac:chgData name="Leonard, Kristen *" userId="a38f7ebc-66e0-4d8c-90e8-f6a5746f45c0" providerId="ADAL" clId="{F81B6161-871A-479F-BB9E-D917F3DB980B}" dt="2025-09-23T20:37:39.899" v="31211" actId="1076"/>
          <ac:picMkLst>
            <pc:docMk/>
            <pc:sldMk cId="471524770" sldId="458"/>
            <ac:picMk id="7" creationId="{57FAAEA6-6FE1-6E54-B4F4-90F3B152DEA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15.666" v="31217" actId="1076"/>
        <pc:sldMkLst>
          <pc:docMk/>
          <pc:sldMk cId="955831724" sldId="459"/>
        </pc:sldMkLst>
        <pc:spChg chg="mod">
          <ac:chgData name="Leonard, Kristen *" userId="a38f7ebc-66e0-4d8c-90e8-f6a5746f45c0" providerId="ADAL" clId="{F81B6161-871A-479F-BB9E-D917F3DB980B}" dt="2025-09-23T17:27:09.832" v="29923" actId="20577"/>
          <ac:spMkLst>
            <pc:docMk/>
            <pc:sldMk cId="955831724" sldId="459"/>
            <ac:spMk id="2" creationId="{4D8BA09D-DCD6-0953-3A62-D0E0DAE9CAA5}"/>
          </ac:spMkLst>
        </pc:spChg>
        <pc:picChg chg="add mod">
          <ac:chgData name="Leonard, Kristen *" userId="a38f7ebc-66e0-4d8c-90e8-f6a5746f45c0" providerId="ADAL" clId="{F81B6161-871A-479F-BB9E-D917F3DB980B}" dt="2025-09-23T20:38:15.666" v="31217" actId="1076"/>
          <ac:picMkLst>
            <pc:docMk/>
            <pc:sldMk cId="955831724" sldId="459"/>
            <ac:picMk id="7" creationId="{1E33C919-6544-1D9D-A077-E26F0BD47A50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8:39.526" v="31223" actId="1076"/>
        <pc:sldMkLst>
          <pc:docMk/>
          <pc:sldMk cId="916179992" sldId="460"/>
        </pc:sldMkLst>
        <pc:spChg chg="mod">
          <ac:chgData name="Leonard, Kristen *" userId="a38f7ebc-66e0-4d8c-90e8-f6a5746f45c0" providerId="ADAL" clId="{F81B6161-871A-479F-BB9E-D917F3DB980B}" dt="2025-09-23T17:27:16.069" v="29937" actId="20577"/>
          <ac:spMkLst>
            <pc:docMk/>
            <pc:sldMk cId="916179992" sldId="460"/>
            <ac:spMk id="2" creationId="{BF81FFFF-D360-D8B6-8C36-69AC7C329401}"/>
          </ac:spMkLst>
        </pc:spChg>
        <pc:picChg chg="add mod">
          <ac:chgData name="Leonard, Kristen *" userId="a38f7ebc-66e0-4d8c-90e8-f6a5746f45c0" providerId="ADAL" clId="{F81B6161-871A-479F-BB9E-D917F3DB980B}" dt="2025-09-23T20:38:39.526" v="31223" actId="1076"/>
          <ac:picMkLst>
            <pc:docMk/>
            <pc:sldMk cId="916179992" sldId="460"/>
            <ac:picMk id="7" creationId="{6FBF0BC0-444A-503A-583E-921EADBDD455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15.984" v="31227" actId="1076"/>
        <pc:sldMkLst>
          <pc:docMk/>
          <pc:sldMk cId="336688031" sldId="461"/>
        </pc:sldMkLst>
        <pc:spChg chg="mod">
          <ac:chgData name="Leonard, Kristen *" userId="a38f7ebc-66e0-4d8c-90e8-f6a5746f45c0" providerId="ADAL" clId="{F81B6161-871A-479F-BB9E-D917F3DB980B}" dt="2025-09-23T17:27:21.661" v="29951" actId="20577"/>
          <ac:spMkLst>
            <pc:docMk/>
            <pc:sldMk cId="336688031" sldId="461"/>
            <ac:spMk id="2" creationId="{4BF98889-807B-4A53-5E57-32813584125B}"/>
          </ac:spMkLst>
        </pc:spChg>
        <pc:picChg chg="add mod">
          <ac:chgData name="Leonard, Kristen *" userId="a38f7ebc-66e0-4d8c-90e8-f6a5746f45c0" providerId="ADAL" clId="{F81B6161-871A-479F-BB9E-D917F3DB980B}" dt="2025-09-23T20:39:15.984" v="31227" actId="1076"/>
          <ac:picMkLst>
            <pc:docMk/>
            <pc:sldMk cId="336688031" sldId="461"/>
            <ac:picMk id="7" creationId="{18D77C08-F49C-4CF2-7919-1F7D6A141AC1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39:38.612" v="31233" actId="1076"/>
        <pc:sldMkLst>
          <pc:docMk/>
          <pc:sldMk cId="1883589851" sldId="462"/>
        </pc:sldMkLst>
        <pc:spChg chg="mod">
          <ac:chgData name="Leonard, Kristen *" userId="a38f7ebc-66e0-4d8c-90e8-f6a5746f45c0" providerId="ADAL" clId="{F81B6161-871A-479F-BB9E-D917F3DB980B}" dt="2025-09-23T17:27:26.567" v="29965" actId="20577"/>
          <ac:spMkLst>
            <pc:docMk/>
            <pc:sldMk cId="1883589851" sldId="462"/>
            <ac:spMk id="2" creationId="{61C812A9-B582-8E7B-9CA7-983970501E38}"/>
          </ac:spMkLst>
        </pc:spChg>
        <pc:picChg chg="add mod">
          <ac:chgData name="Leonard, Kristen *" userId="a38f7ebc-66e0-4d8c-90e8-f6a5746f45c0" providerId="ADAL" clId="{F81B6161-871A-479F-BB9E-D917F3DB980B}" dt="2025-09-23T20:39:38.612" v="31233" actId="1076"/>
          <ac:picMkLst>
            <pc:docMk/>
            <pc:sldMk cId="1883589851" sldId="462"/>
            <ac:picMk id="7" creationId="{13A9895D-AE03-81B1-1E36-BD7970C04497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20:40:03.322" v="31240" actId="1076"/>
        <pc:sldMkLst>
          <pc:docMk/>
          <pc:sldMk cId="1739120650" sldId="463"/>
        </pc:sldMkLst>
        <pc:picChg chg="add mod">
          <ac:chgData name="Leonard, Kristen *" userId="a38f7ebc-66e0-4d8c-90e8-f6a5746f45c0" providerId="ADAL" clId="{F81B6161-871A-479F-BB9E-D917F3DB980B}" dt="2025-09-23T20:40:03.322" v="31240" actId="1076"/>
          <ac:picMkLst>
            <pc:docMk/>
            <pc:sldMk cId="1739120650" sldId="463"/>
            <ac:picMk id="7" creationId="{660F8DB4-25D4-7EB5-7A23-464388981A87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19:54:40.973" v="30733" actId="1076"/>
        <pc:sldMkLst>
          <pc:docMk/>
          <pc:sldMk cId="3080137368" sldId="464"/>
        </pc:sldMkLst>
        <pc:spChg chg="mod">
          <ac:chgData name="Leonard, Kristen *" userId="a38f7ebc-66e0-4d8c-90e8-f6a5746f45c0" providerId="ADAL" clId="{F81B6161-871A-479F-BB9E-D917F3DB980B}" dt="2025-09-23T17:31:28.536" v="30005" actId="20577"/>
          <ac:spMkLst>
            <pc:docMk/>
            <pc:sldMk cId="3080137368" sldId="464"/>
            <ac:spMk id="2" creationId="{510EC4F8-7E4F-5BEE-E138-BA694CEACB66}"/>
          </ac:spMkLst>
        </pc:spChg>
        <pc:spChg chg="del">
          <ac:chgData name="Leonard, Kristen *" userId="a38f7ebc-66e0-4d8c-90e8-f6a5746f45c0" providerId="ADAL" clId="{F81B6161-871A-479F-BB9E-D917F3DB980B}" dt="2025-09-23T17:31:04.049" v="29968" actId="478"/>
          <ac:spMkLst>
            <pc:docMk/>
            <pc:sldMk cId="3080137368" sldId="464"/>
            <ac:spMk id="3" creationId="{73A7D3FF-E41E-560D-3A69-DD64C3C35D0D}"/>
          </ac:spMkLst>
        </pc:spChg>
        <pc:spChg chg="add del mod">
          <ac:chgData name="Leonard, Kristen *" userId="a38f7ebc-66e0-4d8c-90e8-f6a5746f45c0" providerId="ADAL" clId="{F81B6161-871A-479F-BB9E-D917F3DB980B}" dt="2025-09-23T17:31:05.415" v="29969" actId="478"/>
          <ac:spMkLst>
            <pc:docMk/>
            <pc:sldMk cId="3080137368" sldId="464"/>
            <ac:spMk id="9" creationId="{97A802AB-02B1-D1F3-F99A-DDD075DAF09E}"/>
          </ac:spMkLst>
        </pc:spChg>
        <pc:graphicFrameChg chg="del">
          <ac:chgData name="Leonard, Kristen *" userId="a38f7ebc-66e0-4d8c-90e8-f6a5746f45c0" providerId="ADAL" clId="{F81B6161-871A-479F-BB9E-D917F3DB980B}" dt="2025-09-23T17:31:06.608" v="29970" actId="478"/>
          <ac:graphicFrameMkLst>
            <pc:docMk/>
            <pc:sldMk cId="3080137368" sldId="464"/>
            <ac:graphicFrameMk id="8" creationId="{36FAC967-9549-54D3-8090-46548296FE55}"/>
          </ac:graphicFrameMkLst>
        </pc:graphicFrameChg>
        <pc:picChg chg="add mod">
          <ac:chgData name="Leonard, Kristen *" userId="a38f7ebc-66e0-4d8c-90e8-f6a5746f45c0" providerId="ADAL" clId="{F81B6161-871A-479F-BB9E-D917F3DB980B}" dt="2025-09-23T19:54:40.973" v="30733" actId="1076"/>
          <ac:picMkLst>
            <pc:docMk/>
            <pc:sldMk cId="3080137368" sldId="464"/>
            <ac:picMk id="11" creationId="{EF895048-7C14-2213-B04A-8B8BDC7633F2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06.096" v="30739" actId="1076"/>
        <pc:sldMkLst>
          <pc:docMk/>
          <pc:sldMk cId="2543808117" sldId="465"/>
        </pc:sldMkLst>
        <pc:spChg chg="mod">
          <ac:chgData name="Leonard, Kristen *" userId="a38f7ebc-66e0-4d8c-90e8-f6a5746f45c0" providerId="ADAL" clId="{F81B6161-871A-479F-BB9E-D917F3DB980B}" dt="2025-09-23T17:31:46.452" v="30050" actId="20577"/>
          <ac:spMkLst>
            <pc:docMk/>
            <pc:sldMk cId="2543808117" sldId="465"/>
            <ac:spMk id="2" creationId="{EBEBF9C8-CECF-2B58-6C7B-C76AB024606C}"/>
          </ac:spMkLst>
        </pc:spChg>
        <pc:picChg chg="add mod">
          <ac:chgData name="Leonard, Kristen *" userId="a38f7ebc-66e0-4d8c-90e8-f6a5746f45c0" providerId="ADAL" clId="{F81B6161-871A-479F-BB9E-D917F3DB980B}" dt="2025-09-23T19:55:06.096" v="30739" actId="1076"/>
          <ac:picMkLst>
            <pc:docMk/>
            <pc:sldMk cId="2543808117" sldId="465"/>
            <ac:picMk id="7" creationId="{284B3C54-1A1C-9D82-FFD6-6D812A33E318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28.657" v="30745" actId="1076"/>
        <pc:sldMkLst>
          <pc:docMk/>
          <pc:sldMk cId="2655414495" sldId="466"/>
        </pc:sldMkLst>
        <pc:spChg chg="mod">
          <ac:chgData name="Leonard, Kristen *" userId="a38f7ebc-66e0-4d8c-90e8-f6a5746f45c0" providerId="ADAL" clId="{F81B6161-871A-479F-BB9E-D917F3DB980B}" dt="2025-09-23T17:31:56.897" v="30074" actId="20577"/>
          <ac:spMkLst>
            <pc:docMk/>
            <pc:sldMk cId="2655414495" sldId="466"/>
            <ac:spMk id="2" creationId="{F1FD0E08-797E-4C5F-FC0A-64DD02B86087}"/>
          </ac:spMkLst>
        </pc:spChg>
        <pc:picChg chg="add mod">
          <ac:chgData name="Leonard, Kristen *" userId="a38f7ebc-66e0-4d8c-90e8-f6a5746f45c0" providerId="ADAL" clId="{F81B6161-871A-479F-BB9E-D917F3DB980B}" dt="2025-09-23T19:55:28.657" v="30745" actId="1076"/>
          <ac:picMkLst>
            <pc:docMk/>
            <pc:sldMk cId="2655414495" sldId="466"/>
            <ac:picMk id="7" creationId="{1285BC1F-32EA-94DC-0D9B-3F77E9D15933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5:54.494" v="30751" actId="1076"/>
        <pc:sldMkLst>
          <pc:docMk/>
          <pc:sldMk cId="174168037" sldId="467"/>
        </pc:sldMkLst>
        <pc:spChg chg="mod">
          <ac:chgData name="Leonard, Kristen *" userId="a38f7ebc-66e0-4d8c-90e8-f6a5746f45c0" providerId="ADAL" clId="{F81B6161-871A-479F-BB9E-D917F3DB980B}" dt="2025-09-23T17:32:06.190" v="30099" actId="20577"/>
          <ac:spMkLst>
            <pc:docMk/>
            <pc:sldMk cId="174168037" sldId="467"/>
            <ac:spMk id="2" creationId="{0BDB6325-F2A8-654A-DEFB-7A5D0C63C29F}"/>
          </ac:spMkLst>
        </pc:spChg>
        <pc:picChg chg="add mod">
          <ac:chgData name="Leonard, Kristen *" userId="a38f7ebc-66e0-4d8c-90e8-f6a5746f45c0" providerId="ADAL" clId="{F81B6161-871A-479F-BB9E-D917F3DB980B}" dt="2025-09-23T19:55:54.494" v="30751" actId="1076"/>
          <ac:picMkLst>
            <pc:docMk/>
            <pc:sldMk cId="174168037" sldId="467"/>
            <ac:picMk id="7" creationId="{6B2BECB4-D494-9A98-C196-8177C78B716A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22.791" v="30757" actId="1076"/>
        <pc:sldMkLst>
          <pc:docMk/>
          <pc:sldMk cId="815835113" sldId="468"/>
        </pc:sldMkLst>
        <pc:spChg chg="mod">
          <ac:chgData name="Leonard, Kristen *" userId="a38f7ebc-66e0-4d8c-90e8-f6a5746f45c0" providerId="ADAL" clId="{F81B6161-871A-479F-BB9E-D917F3DB980B}" dt="2025-09-23T17:32:34.921" v="30119" actId="20577"/>
          <ac:spMkLst>
            <pc:docMk/>
            <pc:sldMk cId="815835113" sldId="468"/>
            <ac:spMk id="2" creationId="{B812D14C-36FE-3169-6B9E-298BD85C146E}"/>
          </ac:spMkLst>
        </pc:spChg>
        <pc:picChg chg="add mod">
          <ac:chgData name="Leonard, Kristen *" userId="a38f7ebc-66e0-4d8c-90e8-f6a5746f45c0" providerId="ADAL" clId="{F81B6161-871A-479F-BB9E-D917F3DB980B}" dt="2025-09-23T19:56:22.791" v="30757" actId="1076"/>
          <ac:picMkLst>
            <pc:docMk/>
            <pc:sldMk cId="815835113" sldId="468"/>
            <ac:picMk id="7" creationId="{B9F4C804-D394-3612-877C-EB941D7D8226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6:56.183" v="30765" actId="1076"/>
        <pc:sldMkLst>
          <pc:docMk/>
          <pc:sldMk cId="2609901759" sldId="469"/>
        </pc:sldMkLst>
        <pc:spChg chg="mod">
          <ac:chgData name="Leonard, Kristen *" userId="a38f7ebc-66e0-4d8c-90e8-f6a5746f45c0" providerId="ADAL" clId="{F81B6161-871A-479F-BB9E-D917F3DB980B}" dt="2025-09-23T17:32:43.880" v="30143" actId="20577"/>
          <ac:spMkLst>
            <pc:docMk/>
            <pc:sldMk cId="2609901759" sldId="469"/>
            <ac:spMk id="2" creationId="{405AB253-4A01-74B8-D6B1-74A5618CAA0D}"/>
          </ac:spMkLst>
        </pc:spChg>
        <pc:picChg chg="add mod">
          <ac:chgData name="Leonard, Kristen *" userId="a38f7ebc-66e0-4d8c-90e8-f6a5746f45c0" providerId="ADAL" clId="{F81B6161-871A-479F-BB9E-D917F3DB980B}" dt="2025-09-23T19:56:56.183" v="30765" actId="1076"/>
          <ac:picMkLst>
            <pc:docMk/>
            <pc:sldMk cId="2609901759" sldId="469"/>
            <ac:picMk id="7" creationId="{6A513A70-B6DB-75CF-D91F-BD05151796D4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7:20.077" v="30771" actId="1076"/>
        <pc:sldMkLst>
          <pc:docMk/>
          <pc:sldMk cId="1392621962" sldId="470"/>
        </pc:sldMkLst>
        <pc:spChg chg="mod">
          <ac:chgData name="Leonard, Kristen *" userId="a38f7ebc-66e0-4d8c-90e8-f6a5746f45c0" providerId="ADAL" clId="{F81B6161-871A-479F-BB9E-D917F3DB980B}" dt="2025-09-23T17:32:52.138" v="30163" actId="20577"/>
          <ac:spMkLst>
            <pc:docMk/>
            <pc:sldMk cId="1392621962" sldId="470"/>
            <ac:spMk id="2" creationId="{2D0E000E-4FF1-8771-20D9-DD4465495E80}"/>
          </ac:spMkLst>
        </pc:spChg>
        <pc:picChg chg="add mod">
          <ac:chgData name="Leonard, Kristen *" userId="a38f7ebc-66e0-4d8c-90e8-f6a5746f45c0" providerId="ADAL" clId="{F81B6161-871A-479F-BB9E-D917F3DB980B}" dt="2025-09-23T19:57:20.077" v="30771" actId="1076"/>
          <ac:picMkLst>
            <pc:docMk/>
            <pc:sldMk cId="1392621962" sldId="470"/>
            <ac:picMk id="7" creationId="{6D56D77D-543D-57FE-A044-3837BD440479}"/>
          </ac:picMkLst>
        </pc:picChg>
      </pc:sldChg>
      <pc:sldChg chg="addSp modSp add mod">
        <pc:chgData name="Leonard, Kristen *" userId="a38f7ebc-66e0-4d8c-90e8-f6a5746f45c0" providerId="ADAL" clId="{F81B6161-871A-479F-BB9E-D917F3DB980B}" dt="2025-09-23T19:58:02.439" v="30777" actId="1076"/>
        <pc:sldMkLst>
          <pc:docMk/>
          <pc:sldMk cId="1457556061" sldId="471"/>
        </pc:sldMkLst>
        <pc:spChg chg="mod">
          <ac:chgData name="Leonard, Kristen *" userId="a38f7ebc-66e0-4d8c-90e8-f6a5746f45c0" providerId="ADAL" clId="{F81B6161-871A-479F-BB9E-D917F3DB980B}" dt="2025-09-23T17:33:03.483" v="30183" actId="20577"/>
          <ac:spMkLst>
            <pc:docMk/>
            <pc:sldMk cId="1457556061" sldId="471"/>
            <ac:spMk id="2" creationId="{2B99635A-986F-13A4-4918-7D28E25A6DF6}"/>
          </ac:spMkLst>
        </pc:spChg>
        <pc:picChg chg="add mod">
          <ac:chgData name="Leonard, Kristen *" userId="a38f7ebc-66e0-4d8c-90e8-f6a5746f45c0" providerId="ADAL" clId="{F81B6161-871A-479F-BB9E-D917F3DB980B}" dt="2025-09-23T19:58:02.439" v="30777" actId="1076"/>
          <ac:picMkLst>
            <pc:docMk/>
            <pc:sldMk cId="1457556061" sldId="471"/>
            <ac:picMk id="7" creationId="{62FD0A18-FF01-1E2A-0765-C56448F4B992}"/>
          </ac:picMkLst>
        </pc:picChg>
      </pc:sldChg>
      <pc:sldChg chg="add del">
        <pc:chgData name="Leonard, Kristen *" userId="a38f7ebc-66e0-4d8c-90e8-f6a5746f45c0" providerId="ADAL" clId="{F81B6161-871A-479F-BB9E-D917F3DB980B}" dt="2025-09-23T17:33:07.504" v="30184" actId="47"/>
        <pc:sldMkLst>
          <pc:docMk/>
          <pc:sldMk cId="1461790054" sldId="472"/>
        </pc:sldMkLst>
      </pc:sldChg>
      <pc:sldChg chg="addSp delSp modSp add mod">
        <pc:chgData name="Leonard, Kristen *" userId="a38f7ebc-66e0-4d8c-90e8-f6a5746f45c0" providerId="ADAL" clId="{F81B6161-871A-479F-BB9E-D917F3DB980B}" dt="2025-09-23T20:03:49.481" v="30840" actId="20577"/>
        <pc:sldMkLst>
          <pc:docMk/>
          <pc:sldMk cId="1467866869" sldId="472"/>
        </pc:sldMkLst>
        <pc:spChg chg="mod">
          <ac:chgData name="Leonard, Kristen *" userId="a38f7ebc-66e0-4d8c-90e8-f6a5746f45c0" providerId="ADAL" clId="{F81B6161-871A-479F-BB9E-D917F3DB980B}" dt="2025-09-23T20:03:49.481" v="30840" actId="20577"/>
          <ac:spMkLst>
            <pc:docMk/>
            <pc:sldMk cId="1467866869" sldId="472"/>
            <ac:spMk id="2" creationId="{D8234427-C3A4-BE2B-0D80-C6B1C1546B56}"/>
          </ac:spMkLst>
        </pc:spChg>
        <pc:picChg chg="del">
          <ac:chgData name="Leonard, Kristen *" userId="a38f7ebc-66e0-4d8c-90e8-f6a5746f45c0" providerId="ADAL" clId="{F81B6161-871A-479F-BB9E-D917F3DB980B}" dt="2025-09-23T19:59:59.475" v="30779" actId="478"/>
          <ac:picMkLst>
            <pc:docMk/>
            <pc:sldMk cId="1467866869" sldId="472"/>
            <ac:picMk id="7" creationId="{9C01FE3B-8397-8867-8BB8-A760678313CC}"/>
          </ac:picMkLst>
        </pc:picChg>
        <pc:picChg chg="add mod">
          <ac:chgData name="Leonard, Kristen *" userId="a38f7ebc-66e0-4d8c-90e8-f6a5746f45c0" providerId="ADAL" clId="{F81B6161-871A-479F-BB9E-D917F3DB980B}" dt="2025-09-23T20:02:31.803" v="30790" actId="14100"/>
          <ac:picMkLst>
            <pc:docMk/>
            <pc:sldMk cId="1467866869" sldId="472"/>
            <ac:picMk id="8" creationId="{6F06DF3A-4565-CCB6-E4A4-6DAB4F5D4080}"/>
          </ac:picMkLst>
        </pc:picChg>
        <pc:picChg chg="add mod">
          <ac:chgData name="Leonard, Kristen *" userId="a38f7ebc-66e0-4d8c-90e8-f6a5746f45c0" providerId="ADAL" clId="{F81B6161-871A-479F-BB9E-D917F3DB980B}" dt="2025-09-23T20:02:38.084" v="30793" actId="1076"/>
          <ac:picMkLst>
            <pc:docMk/>
            <pc:sldMk cId="1467866869" sldId="472"/>
            <ac:picMk id="10" creationId="{161430BE-25E3-E919-B5FE-B209326BC77E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09:05.060" v="30849" actId="1076"/>
        <pc:sldMkLst>
          <pc:docMk/>
          <pc:sldMk cId="3046313105" sldId="473"/>
        </pc:sldMkLst>
        <pc:picChg chg="del">
          <ac:chgData name="Leonard, Kristen *" userId="a38f7ebc-66e0-4d8c-90e8-f6a5746f45c0" providerId="ADAL" clId="{F81B6161-871A-479F-BB9E-D917F3DB980B}" dt="2025-09-23T20:08:51.789" v="30842" actId="478"/>
          <ac:picMkLst>
            <pc:docMk/>
            <pc:sldMk cId="3046313105" sldId="473"/>
            <ac:picMk id="7" creationId="{10ADB79D-ED62-08CD-0F46-4E6C6695FFBD}"/>
          </ac:picMkLst>
        </pc:picChg>
        <pc:picChg chg="add mod">
          <ac:chgData name="Leonard, Kristen *" userId="a38f7ebc-66e0-4d8c-90e8-f6a5746f45c0" providerId="ADAL" clId="{F81B6161-871A-479F-BB9E-D917F3DB980B}" dt="2025-09-23T20:09:05.060" v="30849" actId="1076"/>
          <ac:picMkLst>
            <pc:docMk/>
            <pc:sldMk cId="3046313105" sldId="473"/>
            <ac:picMk id="8" creationId="{6B29F598-D5F3-E670-6A7A-5D8D24981FC7}"/>
          </ac:picMkLst>
        </pc:picChg>
      </pc:sldChg>
      <pc:sldChg chg="modSp add mod">
        <pc:chgData name="Leonard, Kristen *" userId="a38f7ebc-66e0-4d8c-90e8-f6a5746f45c0" providerId="ADAL" clId="{F81B6161-871A-479F-BB9E-D917F3DB980B}" dt="2025-09-23T20:30:56.051" v="31193" actId="1076"/>
        <pc:sldMkLst>
          <pc:docMk/>
          <pc:sldMk cId="998479727" sldId="474"/>
        </pc:sldMkLst>
        <pc:spChg chg="mod">
          <ac:chgData name="Leonard, Kristen *" userId="a38f7ebc-66e0-4d8c-90e8-f6a5746f45c0" providerId="ADAL" clId="{F81B6161-871A-479F-BB9E-D917F3DB980B}" dt="2025-09-23T20:11:03.316" v="30876" actId="20577"/>
          <ac:spMkLst>
            <pc:docMk/>
            <pc:sldMk cId="998479727" sldId="474"/>
            <ac:spMk id="2" creationId="{8ABD7324-0522-2C58-B446-D6882C2B8767}"/>
          </ac:spMkLst>
        </pc:spChg>
        <pc:spChg chg="mod">
          <ac:chgData name="Leonard, Kristen *" userId="a38f7ebc-66e0-4d8c-90e8-f6a5746f45c0" providerId="ADAL" clId="{F81B6161-871A-479F-BB9E-D917F3DB980B}" dt="2025-09-23T20:30:20.797" v="31191" actId="20577"/>
          <ac:spMkLst>
            <pc:docMk/>
            <pc:sldMk cId="998479727" sldId="474"/>
            <ac:spMk id="3" creationId="{49752C19-1E52-441A-72DC-897EF76E89AF}"/>
          </ac:spMkLst>
        </pc:spChg>
        <pc:spChg chg="mod">
          <ac:chgData name="Leonard, Kristen *" userId="a38f7ebc-66e0-4d8c-90e8-f6a5746f45c0" providerId="ADAL" clId="{F81B6161-871A-479F-BB9E-D917F3DB980B}" dt="2025-09-23T20:30:52.008" v="31192" actId="1076"/>
          <ac:spMkLst>
            <pc:docMk/>
            <pc:sldMk cId="998479727" sldId="474"/>
            <ac:spMk id="7" creationId="{78DDAA09-4802-CEB1-6E8C-6D3484A4C58C}"/>
          </ac:spMkLst>
        </pc:spChg>
        <pc:graphicFrameChg chg="mod modGraphic">
          <ac:chgData name="Leonard, Kristen *" userId="a38f7ebc-66e0-4d8c-90e8-f6a5746f45c0" providerId="ADAL" clId="{F81B6161-871A-479F-BB9E-D917F3DB980B}" dt="2025-09-23T20:30:56.051" v="31193" actId="1076"/>
          <ac:graphicFrameMkLst>
            <pc:docMk/>
            <pc:sldMk cId="998479727" sldId="474"/>
            <ac:graphicFrameMk id="8" creationId="{08E0980A-BD6B-002B-F707-A8A6456BC1F5}"/>
          </ac:graphicFrameMkLst>
        </pc:graphicFrameChg>
      </pc:sldChg>
      <pc:sldChg chg="addSp modSp add mod">
        <pc:chgData name="Leonard, Kristen *" userId="a38f7ebc-66e0-4d8c-90e8-f6a5746f45c0" providerId="ADAL" clId="{F81B6161-871A-479F-BB9E-D917F3DB980B}" dt="2025-09-23T20:40:18.305" v="31246" actId="1076"/>
        <pc:sldMkLst>
          <pc:docMk/>
          <pc:sldMk cId="1710671182" sldId="475"/>
        </pc:sldMkLst>
        <pc:picChg chg="add mod">
          <ac:chgData name="Leonard, Kristen *" userId="a38f7ebc-66e0-4d8c-90e8-f6a5746f45c0" providerId="ADAL" clId="{F81B6161-871A-479F-BB9E-D917F3DB980B}" dt="2025-09-23T20:40:18.305" v="31246" actId="1076"/>
          <ac:picMkLst>
            <pc:docMk/>
            <pc:sldMk cId="1710671182" sldId="475"/>
            <ac:picMk id="7" creationId="{4C0C0D79-71D0-A4AD-3862-0DC0CD9935E9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4:34.409" v="31586" actId="1076"/>
        <pc:sldMkLst>
          <pc:docMk/>
          <pc:sldMk cId="842493332" sldId="476"/>
        </pc:sldMkLst>
        <pc:spChg chg="mod">
          <ac:chgData name="Leonard, Kristen *" userId="a38f7ebc-66e0-4d8c-90e8-f6a5746f45c0" providerId="ADAL" clId="{F81B6161-871A-479F-BB9E-D917F3DB980B}" dt="2025-09-23T20:49:07.238" v="31521" actId="20577"/>
          <ac:spMkLst>
            <pc:docMk/>
            <pc:sldMk cId="842493332" sldId="476"/>
            <ac:spMk id="2" creationId="{E517F02E-8F94-37C3-F94B-B131B1F878B6}"/>
          </ac:spMkLst>
        </pc:spChg>
        <pc:spChg chg="del">
          <ac:chgData name="Leonard, Kristen *" userId="a38f7ebc-66e0-4d8c-90e8-f6a5746f45c0" providerId="ADAL" clId="{F81B6161-871A-479F-BB9E-D917F3DB980B}" dt="2025-09-23T20:49:10.791" v="31522" actId="478"/>
          <ac:spMkLst>
            <pc:docMk/>
            <pc:sldMk cId="842493332" sldId="476"/>
            <ac:spMk id="3" creationId="{D2E5FE71-F18C-0DDD-D200-DD2A28BF62FB}"/>
          </ac:spMkLst>
        </pc:spChg>
        <pc:spChg chg="add mod">
          <ac:chgData name="Leonard, Kristen *" userId="a38f7ebc-66e0-4d8c-90e8-f6a5746f45c0" providerId="ADAL" clId="{F81B6161-871A-479F-BB9E-D917F3DB980B}" dt="2025-09-23T20:54:14.705" v="31578" actId="1582"/>
          <ac:spMkLst>
            <pc:docMk/>
            <pc:sldMk cId="842493332" sldId="476"/>
            <ac:spMk id="11" creationId="{9D7A5916-2443-88FE-A752-ED0B1A52C58A}"/>
          </ac:spMkLst>
        </pc:spChg>
        <pc:spChg chg="add mod">
          <ac:chgData name="Leonard, Kristen *" userId="a38f7ebc-66e0-4d8c-90e8-f6a5746f45c0" providerId="ADAL" clId="{F81B6161-871A-479F-BB9E-D917F3DB980B}" dt="2025-09-23T20:54:28.719" v="31584" actId="14100"/>
          <ac:spMkLst>
            <pc:docMk/>
            <pc:sldMk cId="842493332" sldId="476"/>
            <ac:spMk id="12" creationId="{3681FAE6-F3BA-567A-FD36-1521E8FA423D}"/>
          </ac:spMkLst>
        </pc:spChg>
        <pc:spChg chg="add mod">
          <ac:chgData name="Leonard, Kristen *" userId="a38f7ebc-66e0-4d8c-90e8-f6a5746f45c0" providerId="ADAL" clId="{F81B6161-871A-479F-BB9E-D917F3DB980B}" dt="2025-09-23T20:54:34.409" v="31586" actId="1076"/>
          <ac:spMkLst>
            <pc:docMk/>
            <pc:sldMk cId="842493332" sldId="476"/>
            <ac:spMk id="13" creationId="{3887A363-CB8C-E281-B16F-0FB692E97189}"/>
          </ac:spMkLst>
        </pc:spChg>
        <pc:picChg chg="add mod">
          <ac:chgData name="Leonard, Kristen *" userId="a38f7ebc-66e0-4d8c-90e8-f6a5746f45c0" providerId="ADAL" clId="{F81B6161-871A-479F-BB9E-D917F3DB980B}" dt="2025-09-23T20:53:55.065" v="31574" actId="1076"/>
          <ac:picMkLst>
            <pc:docMk/>
            <pc:sldMk cId="842493332" sldId="476"/>
            <ac:picMk id="8" creationId="{830E0CE3-CC3C-4629-F87E-6EC7372022E9}"/>
          </ac:picMkLst>
        </pc:picChg>
        <pc:picChg chg="add mod">
          <ac:chgData name="Leonard, Kristen *" userId="a38f7ebc-66e0-4d8c-90e8-f6a5746f45c0" providerId="ADAL" clId="{F81B6161-871A-479F-BB9E-D917F3DB980B}" dt="2025-09-23T20:53:53.837" v="31573" actId="1076"/>
          <ac:picMkLst>
            <pc:docMk/>
            <pc:sldMk cId="842493332" sldId="476"/>
            <ac:picMk id="10" creationId="{64A3FD46-D226-9127-0420-28A832178BE9}"/>
          </ac:picMkLst>
        </pc:picChg>
      </pc:sldChg>
      <pc:sldChg chg="addSp delSp modSp add del mod">
        <pc:chgData name="Leonard, Kristen *" userId="a38f7ebc-66e0-4d8c-90e8-f6a5746f45c0" providerId="ADAL" clId="{F81B6161-871A-479F-BB9E-D917F3DB980B}" dt="2025-09-23T21:03:50.429" v="32089" actId="47"/>
        <pc:sldMkLst>
          <pc:docMk/>
          <pc:sldMk cId="1993705936" sldId="477"/>
        </pc:sldMkLst>
        <pc:spChg chg="mod">
          <ac:chgData name="Leonard, Kristen *" userId="a38f7ebc-66e0-4d8c-90e8-f6a5746f45c0" providerId="ADAL" clId="{F81B6161-871A-479F-BB9E-D917F3DB980B}" dt="2025-09-23T20:49:24.205" v="31562" actId="20577"/>
          <ac:spMkLst>
            <pc:docMk/>
            <pc:sldMk cId="1993705936" sldId="477"/>
            <ac:spMk id="2" creationId="{6D162230-0843-ABA7-547E-27B223D0BAF4}"/>
          </ac:spMkLst>
        </pc:spChg>
        <pc:picChg chg="add del mod">
          <ac:chgData name="Leonard, Kristen *" userId="a38f7ebc-66e0-4d8c-90e8-f6a5746f45c0" providerId="ADAL" clId="{F81B6161-871A-479F-BB9E-D917F3DB980B}" dt="2025-09-23T20:54:49.580" v="31590" actId="478"/>
          <ac:picMkLst>
            <pc:docMk/>
            <pc:sldMk cId="1993705936" sldId="477"/>
            <ac:picMk id="7" creationId="{4D331B4C-DB50-DAB1-FCA3-44840884095F}"/>
          </ac:picMkLst>
        </pc:picChg>
      </pc:sldChg>
      <pc:sldChg chg="addSp delSp modSp add mod">
        <pc:chgData name="Leonard, Kristen *" userId="a38f7ebc-66e0-4d8c-90e8-f6a5746f45c0" providerId="ADAL" clId="{F81B6161-871A-479F-BB9E-D917F3DB980B}" dt="2025-09-23T20:59:33.089" v="31806" actId="14100"/>
        <pc:sldMkLst>
          <pc:docMk/>
          <pc:sldMk cId="2981216288" sldId="478"/>
        </pc:sldMkLst>
        <pc:spChg chg="mod">
          <ac:chgData name="Leonard, Kristen *" userId="a38f7ebc-66e0-4d8c-90e8-f6a5746f45c0" providerId="ADAL" clId="{F81B6161-871A-479F-BB9E-D917F3DB980B}" dt="2025-09-23T20:55:10.680" v="31602" actId="20577"/>
          <ac:spMkLst>
            <pc:docMk/>
            <pc:sldMk cId="2981216288" sldId="478"/>
            <ac:spMk id="2" creationId="{20123152-A021-26BF-EE20-B762556516CC}"/>
          </ac:spMkLst>
        </pc:spChg>
        <pc:spChg chg="add mod">
          <ac:chgData name="Leonard, Kristen *" userId="a38f7ebc-66e0-4d8c-90e8-f6a5746f45c0" providerId="ADAL" clId="{F81B6161-871A-479F-BB9E-D917F3DB980B}" dt="2025-09-23T20:56:54.150" v="31637" actId="14100"/>
          <ac:spMkLst>
            <pc:docMk/>
            <pc:sldMk cId="2981216288" sldId="478"/>
            <ac:spMk id="11" creationId="{7A9E8DC0-4405-28C0-DB72-71176BB40C05}"/>
          </ac:spMkLst>
        </pc:spChg>
        <pc:spChg chg="add mod">
          <ac:chgData name="Leonard, Kristen *" userId="a38f7ebc-66e0-4d8c-90e8-f6a5746f45c0" providerId="ADAL" clId="{F81B6161-871A-479F-BB9E-D917F3DB980B}" dt="2025-09-23T20:57:03.198" v="31640" actId="14100"/>
          <ac:spMkLst>
            <pc:docMk/>
            <pc:sldMk cId="2981216288" sldId="478"/>
            <ac:spMk id="12" creationId="{3EAF44B7-89E4-A405-58EF-672B594A3E50}"/>
          </ac:spMkLst>
        </pc:spChg>
        <pc:spChg chg="add mod">
          <ac:chgData name="Leonard, Kristen *" userId="a38f7ebc-66e0-4d8c-90e8-f6a5746f45c0" providerId="ADAL" clId="{F81B6161-871A-479F-BB9E-D917F3DB980B}" dt="2025-09-23T20:58:10.494" v="31791" actId="208"/>
          <ac:spMkLst>
            <pc:docMk/>
            <pc:sldMk cId="2981216288" sldId="478"/>
            <ac:spMk id="13" creationId="{3AE1B347-55C7-3E2E-9A2C-948495AA5F09}"/>
          </ac:spMkLst>
        </pc:spChg>
        <pc:spChg chg="add mod">
          <ac:chgData name="Leonard, Kristen *" userId="a38f7ebc-66e0-4d8c-90e8-f6a5746f45c0" providerId="ADAL" clId="{F81B6161-871A-479F-BB9E-D917F3DB980B}" dt="2025-09-23T20:58:07.470" v="31790" actId="208"/>
          <ac:spMkLst>
            <pc:docMk/>
            <pc:sldMk cId="2981216288" sldId="478"/>
            <ac:spMk id="14" creationId="{EFF0F4EE-D6DF-A311-3FAA-9378809D80E8}"/>
          </ac:spMkLst>
        </pc:spChg>
        <pc:spChg chg="add mod">
          <ac:chgData name="Leonard, Kristen *" userId="a38f7ebc-66e0-4d8c-90e8-f6a5746f45c0" providerId="ADAL" clId="{F81B6161-871A-479F-BB9E-D917F3DB980B}" dt="2025-09-23T20:59:33.089" v="31806" actId="14100"/>
          <ac:spMkLst>
            <pc:docMk/>
            <pc:sldMk cId="2981216288" sldId="478"/>
            <ac:spMk id="24" creationId="{CF3DD552-6EBC-F3FF-5904-AC99953B17F2}"/>
          </ac:spMkLst>
        </pc:spChg>
        <pc:spChg chg="mod">
          <ac:chgData name="Leonard, Kristen *" userId="a38f7ebc-66e0-4d8c-90e8-f6a5746f45c0" providerId="ADAL" clId="{F81B6161-871A-479F-BB9E-D917F3DB980B}" dt="2025-09-23T20:56:25.063" v="31630" actId="1076"/>
          <ac:spMkLst>
            <pc:docMk/>
            <pc:sldMk cId="2981216288" sldId="478"/>
            <ac:spMk id="25" creationId="{BC991D83-BF9E-4731-3532-1B8CBD039866}"/>
          </ac:spMkLst>
        </pc:spChg>
        <pc:spChg chg="del">
          <ac:chgData name="Leonard, Kristen *" userId="a38f7ebc-66e0-4d8c-90e8-f6a5746f45c0" providerId="ADAL" clId="{F81B6161-871A-479F-BB9E-D917F3DB980B}" dt="2025-09-23T20:55:50.090" v="31616" actId="478"/>
          <ac:spMkLst>
            <pc:docMk/>
            <pc:sldMk cId="2981216288" sldId="478"/>
            <ac:spMk id="27" creationId="{81C0EC7E-C1C8-1F01-1E7A-F73909154602}"/>
          </ac:spMkLst>
        </pc:spChg>
        <pc:spChg chg="del">
          <ac:chgData name="Leonard, Kristen *" userId="a38f7ebc-66e0-4d8c-90e8-f6a5746f45c0" providerId="ADAL" clId="{F81B6161-871A-479F-BB9E-D917F3DB980B}" dt="2025-09-23T20:55:51.019" v="31617" actId="478"/>
          <ac:spMkLst>
            <pc:docMk/>
            <pc:sldMk cId="2981216288" sldId="478"/>
            <ac:spMk id="28" creationId="{0338ACAA-2BFA-5595-A7F4-47B7C0A49EB1}"/>
          </ac:spMkLst>
        </pc:spChg>
        <pc:spChg chg="del">
          <ac:chgData name="Leonard, Kristen *" userId="a38f7ebc-66e0-4d8c-90e8-f6a5746f45c0" providerId="ADAL" clId="{F81B6161-871A-479F-BB9E-D917F3DB980B}" dt="2025-09-23T20:55:47.571" v="31613" actId="478"/>
          <ac:spMkLst>
            <pc:docMk/>
            <pc:sldMk cId="2981216288" sldId="478"/>
            <ac:spMk id="32" creationId="{2CAAA9AC-2850-202A-2BF5-EECB32942525}"/>
          </ac:spMkLst>
        </pc:spChg>
        <pc:picChg chg="add del mod">
          <ac:chgData name="Leonard, Kristen *" userId="a38f7ebc-66e0-4d8c-90e8-f6a5746f45c0" providerId="ADAL" clId="{F81B6161-871A-479F-BB9E-D917F3DB980B}" dt="2025-09-23T20:55:45.763" v="31611" actId="478"/>
          <ac:picMkLst>
            <pc:docMk/>
            <pc:sldMk cId="2981216288" sldId="478"/>
            <ac:picMk id="7" creationId="{C1D2B1E6-DB3B-8E99-4601-781117112D92}"/>
          </ac:picMkLst>
        </pc:picChg>
        <pc:picChg chg="add mod">
          <ac:chgData name="Leonard, Kristen *" userId="a38f7ebc-66e0-4d8c-90e8-f6a5746f45c0" providerId="ADAL" clId="{F81B6161-871A-479F-BB9E-D917F3DB980B}" dt="2025-09-23T20:59:27.876" v="31804" actId="1076"/>
          <ac:picMkLst>
            <pc:docMk/>
            <pc:sldMk cId="2981216288" sldId="478"/>
            <ac:picMk id="9" creationId="{21D74AA3-5643-FFA6-A4F8-B672E03ABBF5}"/>
          </ac:picMkLst>
        </pc:picChg>
        <pc:picChg chg="del">
          <ac:chgData name="Leonard, Kristen *" userId="a38f7ebc-66e0-4d8c-90e8-f6a5746f45c0" providerId="ADAL" clId="{F81B6161-871A-479F-BB9E-D917F3DB980B}" dt="2025-09-23T20:55:35.145" v="31605" actId="478"/>
          <ac:picMkLst>
            <pc:docMk/>
            <pc:sldMk cId="2981216288" sldId="478"/>
            <ac:picMk id="10" creationId="{454FA500-5700-EE2A-C16B-61E97B58109E}"/>
          </ac:picMkLst>
        </pc:picChg>
        <pc:picChg chg="del">
          <ac:chgData name="Leonard, Kristen *" userId="a38f7ebc-66e0-4d8c-90e8-f6a5746f45c0" providerId="ADAL" clId="{F81B6161-871A-479F-BB9E-D917F3DB980B}" dt="2025-09-23T20:55:49.129" v="31615" actId="478"/>
          <ac:picMkLst>
            <pc:docMk/>
            <pc:sldMk cId="2981216288" sldId="478"/>
            <ac:picMk id="16" creationId="{6F49E6C0-F289-6D77-B515-E0098FDF4D1A}"/>
          </ac:picMkLst>
        </pc:picChg>
        <pc:picChg chg="del">
          <ac:chgData name="Leonard, Kristen *" userId="a38f7ebc-66e0-4d8c-90e8-f6a5746f45c0" providerId="ADAL" clId="{F81B6161-871A-479F-BB9E-D917F3DB980B}" dt="2025-09-23T20:55:30.625" v="31604" actId="478"/>
          <ac:picMkLst>
            <pc:docMk/>
            <pc:sldMk cId="2981216288" sldId="478"/>
            <ac:picMk id="19" creationId="{10211EB1-1DF1-21FB-D363-BB2F2170B6D7}"/>
          </ac:picMkLst>
        </pc:picChg>
        <pc:picChg chg="mod">
          <ac:chgData name="Leonard, Kristen *" userId="a38f7ebc-66e0-4d8c-90e8-f6a5746f45c0" providerId="ADAL" clId="{F81B6161-871A-479F-BB9E-D917F3DB980B}" dt="2025-09-23T20:56:31.831" v="31632" actId="208"/>
          <ac:picMkLst>
            <pc:docMk/>
            <pc:sldMk cId="2981216288" sldId="478"/>
            <ac:picMk id="21" creationId="{7979EDAD-52C2-8AC0-9A86-5C22434CC4E0}"/>
          </ac:picMkLst>
        </pc:picChg>
        <pc:cxnChg chg="add mod">
          <ac:chgData name="Leonard, Kristen *" userId="a38f7ebc-66e0-4d8c-90e8-f6a5746f45c0" providerId="ADAL" clId="{F81B6161-871A-479F-BB9E-D917F3DB980B}" dt="2025-09-23T20:58:27.103" v="31794" actId="1582"/>
          <ac:cxnSpMkLst>
            <pc:docMk/>
            <pc:sldMk cId="2981216288" sldId="478"/>
            <ac:cxnSpMk id="17" creationId="{335E2E21-FE74-76B7-F273-E957885637B2}"/>
          </ac:cxnSpMkLst>
        </pc:cxnChg>
        <pc:cxnChg chg="add mod">
          <ac:chgData name="Leonard, Kristen *" userId="a38f7ebc-66e0-4d8c-90e8-f6a5746f45c0" providerId="ADAL" clId="{F81B6161-871A-479F-BB9E-D917F3DB980B}" dt="2025-09-23T20:58:46.089" v="31797" actId="1582"/>
          <ac:cxnSpMkLst>
            <pc:docMk/>
            <pc:sldMk cId="2981216288" sldId="478"/>
            <ac:cxnSpMk id="20" creationId="{5AB74A52-DCDB-6076-4C05-F5766721DC49}"/>
          </ac:cxnSpMkLst>
        </pc:cxnChg>
        <pc:cxnChg chg="add mod">
          <ac:chgData name="Leonard, Kristen *" userId="a38f7ebc-66e0-4d8c-90e8-f6a5746f45c0" providerId="ADAL" clId="{F81B6161-871A-479F-BB9E-D917F3DB980B}" dt="2025-09-23T20:59:27.876" v="31804" actId="1076"/>
          <ac:cxnSpMkLst>
            <pc:docMk/>
            <pc:sldMk cId="2981216288" sldId="478"/>
            <ac:cxnSpMk id="23" creationId="{112BCD81-093F-993F-114A-05322A19F166}"/>
          </ac:cxnSpMkLst>
        </pc:cxnChg>
        <pc:cxnChg chg="del mod">
          <ac:chgData name="Leonard, Kristen *" userId="a38f7ebc-66e0-4d8c-90e8-f6a5746f45c0" providerId="ADAL" clId="{F81B6161-871A-479F-BB9E-D917F3DB980B}" dt="2025-09-23T20:55:46.675" v="31612" actId="478"/>
          <ac:cxnSpMkLst>
            <pc:docMk/>
            <pc:sldMk cId="2981216288" sldId="478"/>
            <ac:cxnSpMk id="35" creationId="{8F27E078-7225-D05F-72D4-374043CE2572}"/>
          </ac:cxnSpMkLst>
        </pc:cxnChg>
        <pc:cxnChg chg="del">
          <ac:chgData name="Leonard, Kristen *" userId="a38f7ebc-66e0-4d8c-90e8-f6a5746f45c0" providerId="ADAL" clId="{F81B6161-871A-479F-BB9E-D917F3DB980B}" dt="2025-09-23T20:55:48.674" v="31614" actId="478"/>
          <ac:cxnSpMkLst>
            <pc:docMk/>
            <pc:sldMk cId="2981216288" sldId="478"/>
            <ac:cxnSpMk id="38" creationId="{5852F96E-36D3-9A67-FF49-D0B8F9B01269}"/>
          </ac:cxnSpMkLst>
        </pc:cxnChg>
        <pc:cxnChg chg="del mod">
          <ac:chgData name="Leonard, Kristen *" userId="a38f7ebc-66e0-4d8c-90e8-f6a5746f45c0" providerId="ADAL" clId="{F81B6161-871A-479F-BB9E-D917F3DB980B}" dt="2025-09-23T20:55:51.994" v="31618" actId="478"/>
          <ac:cxnSpMkLst>
            <pc:docMk/>
            <pc:sldMk cId="2981216288" sldId="478"/>
            <ac:cxnSpMk id="41" creationId="{EF6F2FC6-FDED-4B86-58E7-85E5D2A573E7}"/>
          </ac:cxnSpMkLst>
        </pc:cxnChg>
      </pc:sldChg>
      <pc:sldChg chg="add del">
        <pc:chgData name="Leonard, Kristen *" userId="a38f7ebc-66e0-4d8c-90e8-f6a5746f45c0" providerId="ADAL" clId="{F81B6161-871A-479F-BB9E-D917F3DB980B}" dt="2025-09-23T20:59:57.112" v="31808" actId="47"/>
        <pc:sldMkLst>
          <pc:docMk/>
          <pc:sldMk cId="1326421251" sldId="479"/>
        </pc:sldMkLst>
      </pc:sldChg>
      <pc:sldChg chg="addSp delSp modSp add mod">
        <pc:chgData name="Leonard, Kristen *" userId="a38f7ebc-66e0-4d8c-90e8-f6a5746f45c0" providerId="ADAL" clId="{F81B6161-871A-479F-BB9E-D917F3DB980B}" dt="2025-09-23T21:00:55.199" v="31834" actId="478"/>
        <pc:sldMkLst>
          <pc:docMk/>
          <pc:sldMk cId="3940142848" sldId="480"/>
        </pc:sldMkLst>
        <pc:spChg chg="del mod">
          <ac:chgData name="Leonard, Kristen *" userId="a38f7ebc-66e0-4d8c-90e8-f6a5746f45c0" providerId="ADAL" clId="{F81B6161-871A-479F-BB9E-D917F3DB980B}" dt="2025-09-23T21:00:54.163" v="31833" actId="478"/>
          <ac:spMkLst>
            <pc:docMk/>
            <pc:sldMk cId="3940142848" sldId="480"/>
            <ac:spMk id="11" creationId="{577E4539-8FCD-D537-1736-185234FC5D6A}"/>
          </ac:spMkLst>
        </pc:spChg>
        <pc:spChg chg="del mod">
          <ac:chgData name="Leonard, Kristen *" userId="a38f7ebc-66e0-4d8c-90e8-f6a5746f45c0" providerId="ADAL" clId="{F81B6161-871A-479F-BB9E-D917F3DB980B}" dt="2025-09-23T21:00:53.359" v="31832" actId="478"/>
          <ac:spMkLst>
            <pc:docMk/>
            <pc:sldMk cId="3940142848" sldId="480"/>
            <ac:spMk id="12" creationId="{E2D43475-D893-DF56-42D4-D28A44D710C8}"/>
          </ac:spMkLst>
        </pc:spChg>
        <pc:spChg chg="del">
          <ac:chgData name="Leonard, Kristen *" userId="a38f7ebc-66e0-4d8c-90e8-f6a5746f45c0" providerId="ADAL" clId="{F81B6161-871A-479F-BB9E-D917F3DB980B}" dt="2025-09-23T21:00:02.134" v="31811" actId="478"/>
          <ac:spMkLst>
            <pc:docMk/>
            <pc:sldMk cId="3940142848" sldId="480"/>
            <ac:spMk id="13" creationId="{3E85BA7D-22CB-6BEC-FE64-9E4B6E3A1FBE}"/>
          </ac:spMkLst>
        </pc:spChg>
        <pc:spChg chg="del mod">
          <ac:chgData name="Leonard, Kristen *" userId="a38f7ebc-66e0-4d8c-90e8-f6a5746f45c0" providerId="ADAL" clId="{F81B6161-871A-479F-BB9E-D917F3DB980B}" dt="2025-09-23T21:00:55.199" v="31834" actId="478"/>
          <ac:spMkLst>
            <pc:docMk/>
            <pc:sldMk cId="3940142848" sldId="480"/>
            <ac:spMk id="14" creationId="{A2892A23-4068-B401-8911-20AA2739E980}"/>
          </ac:spMkLst>
        </pc:spChg>
        <pc:spChg chg="mod ord">
          <ac:chgData name="Leonard, Kristen *" userId="a38f7ebc-66e0-4d8c-90e8-f6a5746f45c0" providerId="ADAL" clId="{F81B6161-871A-479F-BB9E-D917F3DB980B}" dt="2025-09-23T21:00:48.662" v="31831" actId="14100"/>
          <ac:spMkLst>
            <pc:docMk/>
            <pc:sldMk cId="3940142848" sldId="480"/>
            <ac:spMk id="24" creationId="{851A810C-8BFA-D415-13C5-11B2D29CE19D}"/>
          </ac:spMkLst>
        </pc:spChg>
        <pc:spChg chg="del">
          <ac:chgData name="Leonard, Kristen *" userId="a38f7ebc-66e0-4d8c-90e8-f6a5746f45c0" providerId="ADAL" clId="{F81B6161-871A-479F-BB9E-D917F3DB980B}" dt="2025-09-23T21:00:01.331" v="31810" actId="478"/>
          <ac:spMkLst>
            <pc:docMk/>
            <pc:sldMk cId="3940142848" sldId="480"/>
            <ac:spMk id="25" creationId="{22F4EDC1-90BC-A9C2-973D-5825AEB8448C}"/>
          </ac:spMkLst>
        </pc:spChg>
        <pc:picChg chg="add del mod">
          <ac:chgData name="Leonard, Kristen *" userId="a38f7ebc-66e0-4d8c-90e8-f6a5746f45c0" providerId="ADAL" clId="{F81B6161-871A-479F-BB9E-D917F3DB980B}" dt="2025-09-23T21:00:21.717" v="31823" actId="478"/>
          <ac:picMkLst>
            <pc:docMk/>
            <pc:sldMk cId="3940142848" sldId="480"/>
            <ac:picMk id="7" creationId="{F9BB8D1E-03AA-03A2-4358-E91E3B7995B4}"/>
          </ac:picMkLst>
        </pc:picChg>
        <pc:picChg chg="del">
          <ac:chgData name="Leonard, Kristen *" userId="a38f7ebc-66e0-4d8c-90e8-f6a5746f45c0" providerId="ADAL" clId="{F81B6161-871A-479F-BB9E-D917F3DB980B}" dt="2025-09-23T21:00:09.250" v="31816" actId="478"/>
          <ac:picMkLst>
            <pc:docMk/>
            <pc:sldMk cId="3940142848" sldId="480"/>
            <ac:picMk id="9" creationId="{19170E2B-C605-CE77-07B4-899AEF0BD634}"/>
          </ac:picMkLst>
        </pc:picChg>
        <pc:picChg chg="add mod">
          <ac:chgData name="Leonard, Kristen *" userId="a38f7ebc-66e0-4d8c-90e8-f6a5746f45c0" providerId="ADAL" clId="{F81B6161-871A-479F-BB9E-D917F3DB980B}" dt="2025-09-23T21:00:31.637" v="31827" actId="14100"/>
          <ac:picMkLst>
            <pc:docMk/>
            <pc:sldMk cId="3940142848" sldId="480"/>
            <ac:picMk id="10" creationId="{293E988A-F97C-0818-77B4-0BAE80AE8136}"/>
          </ac:picMkLst>
        </pc:picChg>
        <pc:picChg chg="del">
          <ac:chgData name="Leonard, Kristen *" userId="a38f7ebc-66e0-4d8c-90e8-f6a5746f45c0" providerId="ADAL" clId="{F81B6161-871A-479F-BB9E-D917F3DB980B}" dt="2025-09-23T21:00:00.194" v="31809" actId="478"/>
          <ac:picMkLst>
            <pc:docMk/>
            <pc:sldMk cId="3940142848" sldId="480"/>
            <ac:picMk id="21" creationId="{21097DBA-DECC-3C30-AB1A-37815CE96355}"/>
          </ac:picMkLst>
        </pc:picChg>
        <pc:cxnChg chg="del mod">
          <ac:chgData name="Leonard, Kristen *" userId="a38f7ebc-66e0-4d8c-90e8-f6a5746f45c0" providerId="ADAL" clId="{F81B6161-871A-479F-BB9E-D917F3DB980B}" dt="2025-09-23T21:00:07.846" v="31815" actId="478"/>
          <ac:cxnSpMkLst>
            <pc:docMk/>
            <pc:sldMk cId="3940142848" sldId="480"/>
            <ac:cxnSpMk id="17" creationId="{0F4C2F33-1926-0A47-24D4-06BF4C0440B4}"/>
          </ac:cxnSpMkLst>
        </pc:cxnChg>
        <pc:cxnChg chg="del mod">
          <ac:chgData name="Leonard, Kristen *" userId="a38f7ebc-66e0-4d8c-90e8-f6a5746f45c0" providerId="ADAL" clId="{F81B6161-871A-479F-BB9E-D917F3DB980B}" dt="2025-09-23T21:00:03.136" v="31812" actId="478"/>
          <ac:cxnSpMkLst>
            <pc:docMk/>
            <pc:sldMk cId="3940142848" sldId="480"/>
            <ac:cxnSpMk id="20" creationId="{6CC04F23-0399-17AA-9C4A-4D12FCE49D70}"/>
          </ac:cxnSpMkLst>
        </pc:cxnChg>
        <pc:cxnChg chg="del mod">
          <ac:chgData name="Leonard, Kristen *" userId="a38f7ebc-66e0-4d8c-90e8-f6a5746f45c0" providerId="ADAL" clId="{F81B6161-871A-479F-BB9E-D917F3DB980B}" dt="2025-09-23T21:00:04.309" v="31813" actId="478"/>
          <ac:cxnSpMkLst>
            <pc:docMk/>
            <pc:sldMk cId="3940142848" sldId="480"/>
            <ac:cxnSpMk id="23" creationId="{30A5BC1F-41BC-87D4-AF1A-7FA0EA95B830}"/>
          </ac:cxnSpMkLst>
        </pc:cxnChg>
      </pc:sldChg>
      <pc:sldChg chg="addSp delSp modSp add mod">
        <pc:chgData name="Leonard, Kristen *" userId="a38f7ebc-66e0-4d8c-90e8-f6a5746f45c0" providerId="ADAL" clId="{F81B6161-871A-479F-BB9E-D917F3DB980B}" dt="2025-09-23T21:03:30.551" v="32088" actId="14100"/>
        <pc:sldMkLst>
          <pc:docMk/>
          <pc:sldMk cId="737739680" sldId="481"/>
        </pc:sldMkLst>
        <pc:spChg chg="add mod">
          <ac:chgData name="Leonard, Kristen *" userId="a38f7ebc-66e0-4d8c-90e8-f6a5746f45c0" providerId="ADAL" clId="{F81B6161-871A-479F-BB9E-D917F3DB980B}" dt="2025-09-23T21:03:19.007" v="32085" actId="1076"/>
          <ac:spMkLst>
            <pc:docMk/>
            <pc:sldMk cId="737739680" sldId="481"/>
            <ac:spMk id="8" creationId="{E84F948E-FA13-5798-51BE-1051991C3907}"/>
          </ac:spMkLst>
        </pc:spChg>
        <pc:spChg chg="add mod">
          <ac:chgData name="Leonard, Kristen *" userId="a38f7ebc-66e0-4d8c-90e8-f6a5746f45c0" providerId="ADAL" clId="{F81B6161-871A-479F-BB9E-D917F3DB980B}" dt="2025-09-23T21:02:45.369" v="32019" actId="1076"/>
          <ac:spMkLst>
            <pc:docMk/>
            <pc:sldMk cId="737739680" sldId="481"/>
            <ac:spMk id="9" creationId="{5125DBEE-C628-B246-63ED-A9FE82E13951}"/>
          </ac:spMkLst>
        </pc:spChg>
        <pc:spChg chg="add mod">
          <ac:chgData name="Leonard, Kristen *" userId="a38f7ebc-66e0-4d8c-90e8-f6a5746f45c0" providerId="ADAL" clId="{F81B6161-871A-479F-BB9E-D917F3DB980B}" dt="2025-09-23T21:03:30.551" v="32088" actId="14100"/>
          <ac:spMkLst>
            <pc:docMk/>
            <pc:sldMk cId="737739680" sldId="481"/>
            <ac:spMk id="11" creationId="{ADFE6D6F-7C51-0B6D-ABDB-C3B1E6D75E4A}"/>
          </ac:spMkLst>
        </pc:spChg>
        <pc:spChg chg="del">
          <ac:chgData name="Leonard, Kristen *" userId="a38f7ebc-66e0-4d8c-90e8-f6a5746f45c0" providerId="ADAL" clId="{F81B6161-871A-479F-BB9E-D917F3DB980B}" dt="2025-09-23T21:01:16.847" v="31844" actId="478"/>
          <ac:spMkLst>
            <pc:docMk/>
            <pc:sldMk cId="737739680" sldId="481"/>
            <ac:spMk id="24" creationId="{F97D8096-CCCA-67DC-4C8B-82A1C6897FE1}"/>
          </ac:spMkLst>
        </pc:spChg>
        <pc:picChg chg="add mod">
          <ac:chgData name="Leonard, Kristen *" userId="a38f7ebc-66e0-4d8c-90e8-f6a5746f45c0" providerId="ADAL" clId="{F81B6161-871A-479F-BB9E-D917F3DB980B}" dt="2025-09-23T21:01:24.818" v="31847" actId="1076"/>
          <ac:picMkLst>
            <pc:docMk/>
            <pc:sldMk cId="737739680" sldId="481"/>
            <ac:picMk id="7" creationId="{0000D057-B516-C8F0-EBC4-513E0AEFAA4F}"/>
          </ac:picMkLst>
        </pc:picChg>
        <pc:picChg chg="del">
          <ac:chgData name="Leonard, Kristen *" userId="a38f7ebc-66e0-4d8c-90e8-f6a5746f45c0" providerId="ADAL" clId="{F81B6161-871A-479F-BB9E-D917F3DB980B}" dt="2025-09-23T21:01:04.497" v="31836" actId="478"/>
          <ac:picMkLst>
            <pc:docMk/>
            <pc:sldMk cId="737739680" sldId="481"/>
            <ac:picMk id="10" creationId="{F6FA9350-D566-B85C-1F50-580D94570D49}"/>
          </ac:picMkLst>
        </pc:picChg>
      </pc:sldChg>
    </pc:docChg>
  </pc:docChgLst>
  <pc:docChgLst>
    <pc:chgData name="Leonard, Kristen *" userId="a38f7ebc-66e0-4d8c-90e8-f6a5746f45c0" providerId="ADAL" clId="{6BAF6FE9-044C-4571-9BF3-8CCED4C972A2}"/>
    <pc:docChg chg="undo redo custSel addSld delSld modSld">
      <pc:chgData name="Leonard, Kristen *" userId="a38f7ebc-66e0-4d8c-90e8-f6a5746f45c0" providerId="ADAL" clId="{6BAF6FE9-044C-4571-9BF3-8CCED4C972A2}" dt="2025-09-24T18:35:44.162" v="1500" actId="20577"/>
      <pc:docMkLst>
        <pc:docMk/>
      </pc:docMkLst>
      <pc:sldChg chg="modSp mod">
        <pc:chgData name="Leonard, Kristen *" userId="a38f7ebc-66e0-4d8c-90e8-f6a5746f45c0" providerId="ADAL" clId="{6BAF6FE9-044C-4571-9BF3-8CCED4C972A2}" dt="2025-09-24T17:10:24.289" v="626" actId="2711"/>
        <pc:sldMkLst>
          <pc:docMk/>
          <pc:sldMk cId="1277333183" sldId="258"/>
        </pc:sldMkLst>
        <pc:spChg chg="mod">
          <ac:chgData name="Leonard, Kristen *" userId="a38f7ebc-66e0-4d8c-90e8-f6a5746f45c0" providerId="ADAL" clId="{6BAF6FE9-044C-4571-9BF3-8CCED4C972A2}" dt="2025-09-24T17:10:24.289" v="626" actId="2711"/>
          <ac:spMkLst>
            <pc:docMk/>
            <pc:sldMk cId="1277333183" sldId="258"/>
            <ac:spMk id="2" creationId="{C286CE3D-E609-C546-8531-C3533919D9DD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20:54.557" v="649" actId="2711"/>
        <pc:sldMkLst>
          <pc:docMk/>
          <pc:sldMk cId="4193795167" sldId="259"/>
        </pc:sldMkLst>
        <pc:spChg chg="del">
          <ac:chgData name="Leonard, Kristen *" userId="a38f7ebc-66e0-4d8c-90e8-f6a5746f45c0" providerId="ADAL" clId="{6BAF6FE9-044C-4571-9BF3-8CCED4C972A2}" dt="2025-09-24T16:30:50.268" v="551" actId="478"/>
          <ac:spMkLst>
            <pc:docMk/>
            <pc:sldMk cId="4193795167" sldId="259"/>
            <ac:spMk id="2" creationId="{028596AA-F43A-4049-9A2A-0AC1469DBBF4}"/>
          </ac:spMkLst>
        </pc:spChg>
        <pc:spChg chg="mod">
          <ac:chgData name="Leonard, Kristen *" userId="a38f7ebc-66e0-4d8c-90e8-f6a5746f45c0" providerId="ADAL" clId="{6BAF6FE9-044C-4571-9BF3-8CCED4C972A2}" dt="2025-09-24T16:31:53.300" v="586" actId="20577"/>
          <ac:spMkLst>
            <pc:docMk/>
            <pc:sldMk cId="4193795167" sldId="259"/>
            <ac:spMk id="3" creationId="{6E4F8C4A-97AF-7581-1138-41B430992E97}"/>
          </ac:spMkLst>
        </pc:spChg>
        <pc:spChg chg="add mod">
          <ac:chgData name="Leonard, Kristen *" userId="a38f7ebc-66e0-4d8c-90e8-f6a5746f45c0" providerId="ADAL" clId="{6BAF6FE9-044C-4571-9BF3-8CCED4C972A2}" dt="2025-09-24T17:20:54.557" v="649" actId="2711"/>
          <ac:spMkLst>
            <pc:docMk/>
            <pc:sldMk cId="4193795167" sldId="259"/>
            <ac:spMk id="4" creationId="{4434EF5C-455B-2A7B-E20D-4AD95B8E9404}"/>
          </ac:spMkLst>
        </pc:spChg>
        <pc:spChg chg="add del mod">
          <ac:chgData name="Leonard, Kristen *" userId="a38f7ebc-66e0-4d8c-90e8-f6a5746f45c0" providerId="ADAL" clId="{6BAF6FE9-044C-4571-9BF3-8CCED4C972A2}" dt="2025-09-24T16:30:52.592" v="552" actId="478"/>
          <ac:spMkLst>
            <pc:docMk/>
            <pc:sldMk cId="4193795167" sldId="259"/>
            <ac:spMk id="9" creationId="{2E65E69E-C7EB-E102-28B4-3BB418CF7CCA}"/>
          </ac:spMkLst>
        </pc:spChg>
        <pc:graphicFrameChg chg="mod modGraphic">
          <ac:chgData name="Leonard, Kristen *" userId="a38f7ebc-66e0-4d8c-90e8-f6a5746f45c0" providerId="ADAL" clId="{6BAF6FE9-044C-4571-9BF3-8CCED4C972A2}" dt="2025-09-24T16:31:41.261" v="584" actId="255"/>
          <ac:graphicFrameMkLst>
            <pc:docMk/>
            <pc:sldMk cId="4193795167" sldId="259"/>
            <ac:graphicFrameMk id="12" creationId="{F3EE0854-0A3C-7038-9713-0765A3FE466D}"/>
          </ac:graphicFrameMkLst>
        </pc:graphicFrameChg>
      </pc:sldChg>
      <pc:sldChg chg="addSp delSp modSp mod">
        <pc:chgData name="Leonard, Kristen *" userId="a38f7ebc-66e0-4d8c-90e8-f6a5746f45c0" providerId="ADAL" clId="{6BAF6FE9-044C-4571-9BF3-8CCED4C972A2}" dt="2025-09-24T17:25:01.109" v="764" actId="1076"/>
        <pc:sldMkLst>
          <pc:docMk/>
          <pc:sldMk cId="867419858" sldId="265"/>
        </pc:sldMkLst>
        <pc:spChg chg="add del">
          <ac:chgData name="Leonard, Kristen *" userId="a38f7ebc-66e0-4d8c-90e8-f6a5746f45c0" providerId="ADAL" clId="{6BAF6FE9-044C-4571-9BF3-8CCED4C972A2}" dt="2025-09-24T17:23:49.812" v="724" actId="478"/>
          <ac:spMkLst>
            <pc:docMk/>
            <pc:sldMk cId="867419858" sldId="265"/>
            <ac:spMk id="2" creationId="{E1E81329-EBC3-4C65-A64C-4ADF77AF14AB}"/>
          </ac:spMkLst>
        </pc:spChg>
        <pc:spChg chg="add del mod">
          <ac:chgData name="Leonard, Kristen *" userId="a38f7ebc-66e0-4d8c-90e8-f6a5746f45c0" providerId="ADAL" clId="{6BAF6FE9-044C-4571-9BF3-8CCED4C972A2}" dt="2025-09-24T17:23:50.176" v="725" actId="478"/>
          <ac:spMkLst>
            <pc:docMk/>
            <pc:sldMk cId="867419858" sldId="265"/>
            <ac:spMk id="8" creationId="{3A9E465E-5B14-06E9-B8B8-E6EDC2939D66}"/>
          </ac:spMkLst>
        </pc:spChg>
        <pc:spChg chg="add mod">
          <ac:chgData name="Leonard, Kristen *" userId="a38f7ebc-66e0-4d8c-90e8-f6a5746f45c0" providerId="ADAL" clId="{6BAF6FE9-044C-4571-9BF3-8CCED4C972A2}" dt="2025-09-24T17:24:23.947" v="759" actId="20577"/>
          <ac:spMkLst>
            <pc:docMk/>
            <pc:sldMk cId="867419858" sldId="265"/>
            <ac:spMk id="10" creationId="{C46D794C-E387-1AE7-AF30-29632B1CF2FB}"/>
          </ac:spMkLst>
        </pc:spChg>
        <pc:picChg chg="mod">
          <ac:chgData name="Leonard, Kristen *" userId="a38f7ebc-66e0-4d8c-90e8-f6a5746f45c0" providerId="ADAL" clId="{6BAF6FE9-044C-4571-9BF3-8CCED4C972A2}" dt="2025-09-24T17:24:37.831" v="761" actId="1076"/>
          <ac:picMkLst>
            <pc:docMk/>
            <pc:sldMk cId="867419858" sldId="265"/>
            <ac:picMk id="13" creationId="{3B575E09-674C-99A6-939C-9757BC3BFB29}"/>
          </ac:picMkLst>
        </pc:picChg>
        <pc:picChg chg="mod">
          <ac:chgData name="Leonard, Kristen *" userId="a38f7ebc-66e0-4d8c-90e8-f6a5746f45c0" providerId="ADAL" clId="{6BAF6FE9-044C-4571-9BF3-8CCED4C972A2}" dt="2025-09-24T17:25:01.109" v="764" actId="1076"/>
          <ac:picMkLst>
            <pc:docMk/>
            <pc:sldMk cId="867419858" sldId="265"/>
            <ac:picMk id="19" creationId="{271FDB17-1F86-AC6B-4608-BCC5953201C6}"/>
          </ac:picMkLst>
        </pc:picChg>
        <pc:cxnChg chg="mod">
          <ac:chgData name="Leonard, Kristen *" userId="a38f7ebc-66e0-4d8c-90e8-f6a5746f45c0" providerId="ADAL" clId="{6BAF6FE9-044C-4571-9BF3-8CCED4C972A2}" dt="2025-09-24T17:24:44.443" v="763" actId="14100"/>
          <ac:cxnSpMkLst>
            <pc:docMk/>
            <pc:sldMk cId="867419858" sldId="265"/>
            <ac:cxnSpMk id="15" creationId="{83259D3B-5596-7110-B603-92879061393A}"/>
          </ac:cxnSpMkLst>
        </pc:cxnChg>
      </pc:sldChg>
      <pc:sldChg chg="modSp mod">
        <pc:chgData name="Leonard, Kristen *" userId="a38f7ebc-66e0-4d8c-90e8-f6a5746f45c0" providerId="ADAL" clId="{6BAF6FE9-044C-4571-9BF3-8CCED4C972A2}" dt="2025-09-24T17:16:57.520" v="644" actId="1076"/>
        <pc:sldMkLst>
          <pc:docMk/>
          <pc:sldMk cId="2369739803" sldId="332"/>
        </pc:sldMkLst>
        <pc:spChg chg="mod">
          <ac:chgData name="Leonard, Kristen *" userId="a38f7ebc-66e0-4d8c-90e8-f6a5746f45c0" providerId="ADAL" clId="{6BAF6FE9-044C-4571-9BF3-8CCED4C972A2}" dt="2025-09-24T17:16:51.445" v="643" actId="1076"/>
          <ac:spMkLst>
            <pc:docMk/>
            <pc:sldMk cId="2369739803" sldId="332"/>
            <ac:spMk id="7" creationId="{6CA853B5-C95F-628C-C265-EAC41BD19759}"/>
          </ac:spMkLst>
        </pc:spChg>
        <pc:spChg chg="mod">
          <ac:chgData name="Leonard, Kristen *" userId="a38f7ebc-66e0-4d8c-90e8-f6a5746f45c0" providerId="ADAL" clId="{6BAF6FE9-044C-4571-9BF3-8CCED4C972A2}" dt="2025-09-24T17:16:57.520" v="644" actId="1076"/>
          <ac:spMkLst>
            <pc:docMk/>
            <pc:sldMk cId="2369739803" sldId="332"/>
            <ac:spMk id="8" creationId="{B627813E-7EDF-FC55-6E2D-488E31A53033}"/>
          </ac:spMkLst>
        </pc:spChg>
      </pc:sldChg>
      <pc:sldChg chg="modSp mod">
        <pc:chgData name="Leonard, Kristen *" userId="a38f7ebc-66e0-4d8c-90e8-f6a5746f45c0" providerId="ADAL" clId="{6BAF6FE9-044C-4571-9BF3-8CCED4C972A2}" dt="2025-09-24T18:00:06.738" v="1084" actId="2711"/>
        <pc:sldMkLst>
          <pc:docMk/>
          <pc:sldMk cId="2666647936" sldId="335"/>
        </pc:sldMkLst>
        <pc:spChg chg="mod">
          <ac:chgData name="Leonard, Kristen *" userId="a38f7ebc-66e0-4d8c-90e8-f6a5746f45c0" providerId="ADAL" clId="{6BAF6FE9-044C-4571-9BF3-8CCED4C972A2}" dt="2025-09-24T18:00:06.738" v="1084" actId="2711"/>
          <ac:spMkLst>
            <pc:docMk/>
            <pc:sldMk cId="2666647936" sldId="335"/>
            <ac:spMk id="2" creationId="{07D91262-FB66-6DC7-8353-4193D24F666E}"/>
          </ac:spMkLst>
        </pc:spChg>
      </pc:sldChg>
      <pc:sldChg chg="modSp mod">
        <pc:chgData name="Leonard, Kristen *" userId="a38f7ebc-66e0-4d8c-90e8-f6a5746f45c0" providerId="ADAL" clId="{6BAF6FE9-044C-4571-9BF3-8CCED4C972A2}" dt="2025-09-24T17:18:32.910" v="645" actId="2711"/>
        <pc:sldMkLst>
          <pc:docMk/>
          <pc:sldMk cId="607472812" sldId="336"/>
        </pc:sldMkLst>
        <pc:spChg chg="mod">
          <ac:chgData name="Leonard, Kristen *" userId="a38f7ebc-66e0-4d8c-90e8-f6a5746f45c0" providerId="ADAL" clId="{6BAF6FE9-044C-4571-9BF3-8CCED4C972A2}" dt="2025-09-24T17:18:32.910" v="645" actId="2711"/>
          <ac:spMkLst>
            <pc:docMk/>
            <pc:sldMk cId="607472812" sldId="336"/>
            <ac:spMk id="2" creationId="{407CDDB9-526C-558F-3152-E5909882F761}"/>
          </ac:spMkLst>
        </pc:spChg>
        <pc:spChg chg="mod">
          <ac:chgData name="Leonard, Kristen *" userId="a38f7ebc-66e0-4d8c-90e8-f6a5746f45c0" providerId="ADAL" clId="{6BAF6FE9-044C-4571-9BF3-8CCED4C972A2}" dt="2025-09-24T16:30:10.617" v="548" actId="554"/>
          <ac:spMkLst>
            <pc:docMk/>
            <pc:sldMk cId="607472812" sldId="336"/>
            <ac:spMk id="3" creationId="{572B5C98-E550-632F-2F9B-0A7AAE2773BC}"/>
          </ac:spMkLst>
        </pc:spChg>
        <pc:picChg chg="mod">
          <ac:chgData name="Leonard, Kristen *" userId="a38f7ebc-66e0-4d8c-90e8-f6a5746f45c0" providerId="ADAL" clId="{6BAF6FE9-044C-4571-9BF3-8CCED4C972A2}" dt="2025-09-24T16:30:10.617" v="548" actId="554"/>
          <ac:picMkLst>
            <pc:docMk/>
            <pc:sldMk cId="607472812" sldId="336"/>
            <ac:picMk id="8" creationId="{2C2E26E9-8CD3-9F09-2042-554A80DA730F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7:22:32.295" v="718" actId="1076"/>
        <pc:sldMkLst>
          <pc:docMk/>
          <pc:sldMk cId="3939783740" sldId="337"/>
        </pc:sldMkLst>
        <pc:spChg chg="del">
          <ac:chgData name="Leonard, Kristen *" userId="a38f7ebc-66e0-4d8c-90e8-f6a5746f45c0" providerId="ADAL" clId="{6BAF6FE9-044C-4571-9BF3-8CCED4C972A2}" dt="2025-09-24T17:21:40.656" v="708" actId="478"/>
          <ac:spMkLst>
            <pc:docMk/>
            <pc:sldMk cId="3939783740" sldId="337"/>
            <ac:spMk id="2" creationId="{FCFD32F9-C4AD-F4CB-EF9F-5693C16B6863}"/>
          </ac:spMkLst>
        </pc:spChg>
        <pc:spChg chg="mod">
          <ac:chgData name="Leonard, Kristen *" userId="a38f7ebc-66e0-4d8c-90e8-f6a5746f45c0" providerId="ADAL" clId="{6BAF6FE9-044C-4571-9BF3-8CCED4C972A2}" dt="2025-09-24T17:22:32.295" v="718" actId="1076"/>
          <ac:spMkLst>
            <pc:docMk/>
            <pc:sldMk cId="3939783740" sldId="337"/>
            <ac:spMk id="3" creationId="{134ED87F-FBE5-40E4-4885-F97786D7D0DB}"/>
          </ac:spMkLst>
        </pc:spChg>
        <pc:spChg chg="add mod">
          <ac:chgData name="Leonard, Kristen *" userId="a38f7ebc-66e0-4d8c-90e8-f6a5746f45c0" providerId="ADAL" clId="{6BAF6FE9-044C-4571-9BF3-8CCED4C972A2}" dt="2025-09-24T17:21:37.015" v="707" actId="20577"/>
          <ac:spMkLst>
            <pc:docMk/>
            <pc:sldMk cId="3939783740" sldId="337"/>
            <ac:spMk id="7" creationId="{90622EC0-97C5-D68B-0A31-3B07B315905F}"/>
          </ac:spMkLst>
        </pc:spChg>
        <pc:spChg chg="add del mod">
          <ac:chgData name="Leonard, Kristen *" userId="a38f7ebc-66e0-4d8c-90e8-f6a5746f45c0" providerId="ADAL" clId="{6BAF6FE9-044C-4571-9BF3-8CCED4C972A2}" dt="2025-09-24T17:21:43.626" v="709" actId="478"/>
          <ac:spMkLst>
            <pc:docMk/>
            <pc:sldMk cId="3939783740" sldId="337"/>
            <ac:spMk id="10" creationId="{C975EF41-6A90-E6D3-7AC6-5B912AC04FAF}"/>
          </ac:spMkLst>
        </pc:spChg>
        <pc:graphicFrameChg chg="mod modGraphic">
          <ac:chgData name="Leonard, Kristen *" userId="a38f7ebc-66e0-4d8c-90e8-f6a5746f45c0" providerId="ADAL" clId="{6BAF6FE9-044C-4571-9BF3-8CCED4C972A2}" dt="2025-09-24T17:22:28.073" v="717" actId="1076"/>
          <ac:graphicFrameMkLst>
            <pc:docMk/>
            <pc:sldMk cId="3939783740" sldId="337"/>
            <ac:graphicFrameMk id="9" creationId="{1B595BD2-02D4-6770-A9CB-4A00B3D11167}"/>
          </ac:graphicFrameMkLst>
        </pc:graphicFrameChg>
      </pc:sldChg>
      <pc:sldChg chg="addSp delSp modSp mod">
        <pc:chgData name="Leonard, Kristen *" userId="a38f7ebc-66e0-4d8c-90e8-f6a5746f45c0" providerId="ADAL" clId="{6BAF6FE9-044C-4571-9BF3-8CCED4C972A2}" dt="2025-09-24T18:05:44.172" v="1177" actId="2711"/>
        <pc:sldMkLst>
          <pc:docMk/>
          <pc:sldMk cId="3244165834" sldId="338"/>
        </pc:sldMkLst>
        <pc:spChg chg="del">
          <ac:chgData name="Leonard, Kristen *" userId="a38f7ebc-66e0-4d8c-90e8-f6a5746f45c0" providerId="ADAL" clId="{6BAF6FE9-044C-4571-9BF3-8CCED4C972A2}" dt="2025-09-24T18:04:45.541" v="1128" actId="478"/>
          <ac:spMkLst>
            <pc:docMk/>
            <pc:sldMk cId="3244165834" sldId="338"/>
            <ac:spMk id="2" creationId="{E5299B6D-31D5-F126-E2AF-57A784C22F01}"/>
          </ac:spMkLst>
        </pc:spChg>
        <pc:spChg chg="add mod">
          <ac:chgData name="Leonard, Kristen *" userId="a38f7ebc-66e0-4d8c-90e8-f6a5746f45c0" providerId="ADAL" clId="{6BAF6FE9-044C-4571-9BF3-8CCED4C972A2}" dt="2025-09-24T18:05:02.415" v="1143" actId="20577"/>
          <ac:spMkLst>
            <pc:docMk/>
            <pc:sldMk cId="3244165834" sldId="338"/>
            <ac:spMk id="3" creationId="{63BF8A63-64C4-E9F1-512D-72742E59682D}"/>
          </ac:spMkLst>
        </pc:spChg>
        <pc:spChg chg="add del mod">
          <ac:chgData name="Leonard, Kristen *" userId="a38f7ebc-66e0-4d8c-90e8-f6a5746f45c0" providerId="ADAL" clId="{6BAF6FE9-044C-4571-9BF3-8CCED4C972A2}" dt="2025-09-24T18:04:46.907" v="1129" actId="478"/>
          <ac:spMkLst>
            <pc:docMk/>
            <pc:sldMk cId="3244165834" sldId="338"/>
            <ac:spMk id="5" creationId="{42F3B5F9-F14B-0C7C-9A23-0561CE50FA3F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0" creationId="{C5CCBB73-02BF-FEE7-B453-FF4E08DB10A3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1" creationId="{79C4F213-0456-5ECD-E108-5ABBF3C0160B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2" creationId="{491C406F-5B0E-56A3-603B-937B0D0143E8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8" creationId="{94E3F80E-2438-059E-1D5A-EC98C106D54F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79" creationId="{5F5AC325-271F-79AB-BE54-7379A5840D6B}"/>
          </ac:spMkLst>
        </pc:spChg>
        <pc:spChg chg="mod">
          <ac:chgData name="Leonard, Kristen *" userId="a38f7ebc-66e0-4d8c-90e8-f6a5746f45c0" providerId="ADAL" clId="{6BAF6FE9-044C-4571-9BF3-8CCED4C972A2}" dt="2025-09-24T18:05:44.172" v="1177" actId="2711"/>
          <ac:spMkLst>
            <pc:docMk/>
            <pc:sldMk cId="3244165834" sldId="338"/>
            <ac:spMk id="80" creationId="{5BB08A73-A285-643C-C1A2-A3F4BFD886A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08:47.296" v="1178" actId="2711"/>
        <pc:sldMkLst>
          <pc:docMk/>
          <pc:sldMk cId="541694869" sldId="340"/>
        </pc:sldMkLst>
        <pc:spChg chg="del">
          <ac:chgData name="Leonard, Kristen *" userId="a38f7ebc-66e0-4d8c-90e8-f6a5746f45c0" providerId="ADAL" clId="{6BAF6FE9-044C-4571-9BF3-8CCED4C972A2}" dt="2025-09-24T18:04:38.280" v="1126" actId="478"/>
          <ac:spMkLst>
            <pc:docMk/>
            <pc:sldMk cId="541694869" sldId="340"/>
            <ac:spMk id="2" creationId="{939995B6-98A3-068C-B9FE-C5CF62DA25D0}"/>
          </ac:spMkLst>
        </pc:spChg>
        <pc:spChg chg="add mod">
          <ac:chgData name="Leonard, Kristen *" userId="a38f7ebc-66e0-4d8c-90e8-f6a5746f45c0" providerId="ADAL" clId="{6BAF6FE9-044C-4571-9BF3-8CCED4C972A2}" dt="2025-09-24T18:05:13.327" v="1154" actId="20577"/>
          <ac:spMkLst>
            <pc:docMk/>
            <pc:sldMk cId="541694869" sldId="340"/>
            <ac:spMk id="3" creationId="{8771C6D9-7843-A225-9275-A3F1D98FA4F7}"/>
          </ac:spMkLst>
        </pc:spChg>
        <pc:spChg chg="add del mod">
          <ac:chgData name="Leonard, Kristen *" userId="a38f7ebc-66e0-4d8c-90e8-f6a5746f45c0" providerId="ADAL" clId="{6BAF6FE9-044C-4571-9BF3-8CCED4C972A2}" dt="2025-09-24T18:04:41.660" v="1127" actId="478"/>
          <ac:spMkLst>
            <pc:docMk/>
            <pc:sldMk cId="541694869" sldId="340"/>
            <ac:spMk id="5" creationId="{7F24B778-0BCE-AC80-5E0B-63D0A0D9BA18}"/>
          </ac:spMkLst>
        </pc:spChg>
        <pc:spChg chg="mod">
          <ac:chgData name="Leonard, Kristen *" userId="a38f7ebc-66e0-4d8c-90e8-f6a5746f45c0" providerId="ADAL" clId="{6BAF6FE9-044C-4571-9BF3-8CCED4C972A2}" dt="2025-09-24T18:08:47.296" v="1178" actId="2711"/>
          <ac:spMkLst>
            <pc:docMk/>
            <pc:sldMk cId="541694869" sldId="340"/>
            <ac:spMk id="23" creationId="{FFCD2AE5-00B8-4A43-5601-3F7019A6C13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09:03.642" v="1179" actId="2711"/>
        <pc:sldMkLst>
          <pc:docMk/>
          <pc:sldMk cId="785801510" sldId="341"/>
        </pc:sldMkLst>
        <pc:spChg chg="del">
          <ac:chgData name="Leonard, Kristen *" userId="a38f7ebc-66e0-4d8c-90e8-f6a5746f45c0" providerId="ADAL" clId="{6BAF6FE9-044C-4571-9BF3-8CCED4C972A2}" dt="2025-09-24T18:04:32.231" v="1124" actId="478"/>
          <ac:spMkLst>
            <pc:docMk/>
            <pc:sldMk cId="785801510" sldId="341"/>
            <ac:spMk id="2" creationId="{FA653407-A5C4-E8A9-823D-22D41AFFE459}"/>
          </ac:spMkLst>
        </pc:spChg>
        <pc:spChg chg="mod">
          <ac:chgData name="Leonard, Kristen *" userId="a38f7ebc-66e0-4d8c-90e8-f6a5746f45c0" providerId="ADAL" clId="{6BAF6FE9-044C-4571-9BF3-8CCED4C972A2}" dt="2025-09-24T18:09:03.642" v="1179" actId="2711"/>
          <ac:spMkLst>
            <pc:docMk/>
            <pc:sldMk cId="785801510" sldId="341"/>
            <ac:spMk id="3" creationId="{C719FA41-F6D9-C634-E625-287892904F98}"/>
          </ac:spMkLst>
        </pc:spChg>
        <pc:spChg chg="add mod">
          <ac:chgData name="Leonard, Kristen *" userId="a38f7ebc-66e0-4d8c-90e8-f6a5746f45c0" providerId="ADAL" clId="{6BAF6FE9-044C-4571-9BF3-8CCED4C972A2}" dt="2025-09-24T18:05:23.718" v="1176" actId="20577"/>
          <ac:spMkLst>
            <pc:docMk/>
            <pc:sldMk cId="785801510" sldId="341"/>
            <ac:spMk id="5" creationId="{22DA5EAC-4E25-5A68-DF69-C2C2B06EBF3B}"/>
          </ac:spMkLst>
        </pc:spChg>
        <pc:spChg chg="add del mod">
          <ac:chgData name="Leonard, Kristen *" userId="a38f7ebc-66e0-4d8c-90e8-f6a5746f45c0" providerId="ADAL" clId="{6BAF6FE9-044C-4571-9BF3-8CCED4C972A2}" dt="2025-09-24T18:04:33.851" v="1125" actId="478"/>
          <ac:spMkLst>
            <pc:docMk/>
            <pc:sldMk cId="785801510" sldId="341"/>
            <ac:spMk id="10" creationId="{9BEF8A2F-74B5-9ECD-B586-5DD63FE5D54B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32:04.115" v="834" actId="208"/>
        <pc:sldMkLst>
          <pc:docMk/>
          <pc:sldMk cId="3893894069" sldId="357"/>
        </pc:sldMkLst>
        <pc:spChg chg="del">
          <ac:chgData name="Leonard, Kristen *" userId="a38f7ebc-66e0-4d8c-90e8-f6a5746f45c0" providerId="ADAL" clId="{6BAF6FE9-044C-4571-9BF3-8CCED4C972A2}" dt="2025-09-24T17:26:50.145" v="787" actId="478"/>
          <ac:spMkLst>
            <pc:docMk/>
            <pc:sldMk cId="3893894069" sldId="357"/>
            <ac:spMk id="2" creationId="{AD3CACEF-7AAC-41FD-330C-29C8B5A65092}"/>
          </ac:spMkLst>
        </pc:spChg>
        <pc:spChg chg="add del mod">
          <ac:chgData name="Leonard, Kristen *" userId="a38f7ebc-66e0-4d8c-90e8-f6a5746f45c0" providerId="ADAL" clId="{6BAF6FE9-044C-4571-9BF3-8CCED4C972A2}" dt="2025-09-24T17:26:52.861" v="788" actId="478"/>
          <ac:spMkLst>
            <pc:docMk/>
            <pc:sldMk cId="3893894069" sldId="357"/>
            <ac:spMk id="9" creationId="{C17A294C-7808-A821-366C-C0E65B533370}"/>
          </ac:spMkLst>
        </pc:spChg>
        <pc:spChg chg="add mod">
          <ac:chgData name="Leonard, Kristen *" userId="a38f7ebc-66e0-4d8c-90e8-f6a5746f45c0" providerId="ADAL" clId="{6BAF6FE9-044C-4571-9BF3-8CCED4C972A2}" dt="2025-09-24T17:27:01.093" v="826" actId="20577"/>
          <ac:spMkLst>
            <pc:docMk/>
            <pc:sldMk cId="3893894069" sldId="357"/>
            <ac:spMk id="11" creationId="{153E9D7C-92D3-F8B5-8213-DE69F425980E}"/>
          </ac:spMkLst>
        </pc:spChg>
        <pc:spChg chg="mod">
          <ac:chgData name="Leonard, Kristen *" userId="a38f7ebc-66e0-4d8c-90e8-f6a5746f45c0" providerId="ADAL" clId="{6BAF6FE9-044C-4571-9BF3-8CCED4C972A2}" dt="2025-09-24T17:32:04.115" v="834" actId="208"/>
          <ac:spMkLst>
            <pc:docMk/>
            <pc:sldMk cId="3893894069" sldId="357"/>
            <ac:spMk id="12" creationId="{7412B25E-7277-49D3-61FB-FE02AEC8740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31:21.078" v="833" actId="1076"/>
        <pc:sldMkLst>
          <pc:docMk/>
          <pc:sldMk cId="4290458193" sldId="359"/>
        </pc:sldMkLst>
        <pc:spChg chg="del">
          <ac:chgData name="Leonard, Kristen *" userId="a38f7ebc-66e0-4d8c-90e8-f6a5746f45c0" providerId="ADAL" clId="{6BAF6FE9-044C-4571-9BF3-8CCED4C972A2}" dt="2025-09-24T17:26:32.026" v="765" actId="478"/>
          <ac:spMkLst>
            <pc:docMk/>
            <pc:sldMk cId="4290458193" sldId="359"/>
            <ac:spMk id="2" creationId="{51D3B1A3-9FE5-FA38-5142-F231CE318498}"/>
          </ac:spMkLst>
        </pc:spChg>
        <pc:spChg chg="add del mod">
          <ac:chgData name="Leonard, Kristen *" userId="a38f7ebc-66e0-4d8c-90e8-f6a5746f45c0" providerId="ADAL" clId="{6BAF6FE9-044C-4571-9BF3-8CCED4C972A2}" dt="2025-09-24T17:26:35.310" v="767" actId="478"/>
          <ac:spMkLst>
            <pc:docMk/>
            <pc:sldMk cId="4290458193" sldId="359"/>
            <ac:spMk id="7" creationId="{B8BFDD96-4C04-5AF4-AE47-E9D0D94638A6}"/>
          </ac:spMkLst>
        </pc:spChg>
        <pc:spChg chg="add mod">
          <ac:chgData name="Leonard, Kristen *" userId="a38f7ebc-66e0-4d8c-90e8-f6a5746f45c0" providerId="ADAL" clId="{6BAF6FE9-044C-4571-9BF3-8CCED4C972A2}" dt="2025-09-24T17:26:40.341" v="786" actId="20577"/>
          <ac:spMkLst>
            <pc:docMk/>
            <pc:sldMk cId="4290458193" sldId="359"/>
            <ac:spMk id="9" creationId="{A2442C65-AFD1-19D8-0A90-208510ED67B2}"/>
          </ac:spMkLst>
        </pc:spChg>
        <pc:spChg chg="mod">
          <ac:chgData name="Leonard, Kristen *" userId="a38f7ebc-66e0-4d8c-90e8-f6a5746f45c0" providerId="ADAL" clId="{6BAF6FE9-044C-4571-9BF3-8CCED4C972A2}" dt="2025-09-24T17:31:16.695" v="832" actId="1076"/>
          <ac:spMkLst>
            <pc:docMk/>
            <pc:sldMk cId="4290458193" sldId="359"/>
            <ac:spMk id="20" creationId="{A7960355-FEB1-7A08-DE32-78B19B8065C2}"/>
          </ac:spMkLst>
        </pc:spChg>
        <pc:spChg chg="mod">
          <ac:chgData name="Leonard, Kristen *" userId="a38f7ebc-66e0-4d8c-90e8-f6a5746f45c0" providerId="ADAL" clId="{6BAF6FE9-044C-4571-9BF3-8CCED4C972A2}" dt="2025-09-24T17:30:35.633" v="828" actId="1076"/>
          <ac:spMkLst>
            <pc:docMk/>
            <pc:sldMk cId="4290458193" sldId="359"/>
            <ac:spMk id="21" creationId="{4DA6BA5A-A5E5-7A18-3500-77FDF809AD13}"/>
          </ac:spMkLst>
        </pc:spChg>
        <pc:spChg chg="mod">
          <ac:chgData name="Leonard, Kristen *" userId="a38f7ebc-66e0-4d8c-90e8-f6a5746f45c0" providerId="ADAL" clId="{6BAF6FE9-044C-4571-9BF3-8CCED4C972A2}" dt="2025-09-24T17:31:21.078" v="833" actId="1076"/>
          <ac:spMkLst>
            <pc:docMk/>
            <pc:sldMk cId="4290458193" sldId="359"/>
            <ac:spMk id="22" creationId="{C382BF90-82A7-3BAC-3791-B7ACC407F06D}"/>
          </ac:spMkLst>
        </pc:spChg>
        <pc:spChg chg="mod">
          <ac:chgData name="Leonard, Kristen *" userId="a38f7ebc-66e0-4d8c-90e8-f6a5746f45c0" providerId="ADAL" clId="{6BAF6FE9-044C-4571-9BF3-8CCED4C972A2}" dt="2025-09-24T17:31:04.222" v="829" actId="1076"/>
          <ac:spMkLst>
            <pc:docMk/>
            <pc:sldMk cId="4290458193" sldId="359"/>
            <ac:spMk id="23" creationId="{2E405BAC-89B4-FF2D-E14F-0027DEBFB7A1}"/>
          </ac:spMkLst>
        </pc:spChg>
        <pc:spChg chg="mod">
          <ac:chgData name="Leonard, Kristen *" userId="a38f7ebc-66e0-4d8c-90e8-f6a5746f45c0" providerId="ADAL" clId="{6BAF6FE9-044C-4571-9BF3-8CCED4C972A2}" dt="2025-09-24T17:31:10.553" v="830" actId="1076"/>
          <ac:spMkLst>
            <pc:docMk/>
            <pc:sldMk cId="4290458193" sldId="359"/>
            <ac:spMk id="24" creationId="{E9F1B3D0-62CC-66FE-3FE2-0FEE32614BB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4:15.566" v="1286" actId="1076"/>
        <pc:sldMkLst>
          <pc:docMk/>
          <pc:sldMk cId="3656257976" sldId="360"/>
        </pc:sldMkLst>
        <pc:spChg chg="del">
          <ac:chgData name="Leonard, Kristen *" userId="a38f7ebc-66e0-4d8c-90e8-f6a5746f45c0" providerId="ADAL" clId="{6BAF6FE9-044C-4571-9BF3-8CCED4C972A2}" dt="2025-09-24T18:04:10.768" v="1118" actId="478"/>
          <ac:spMkLst>
            <pc:docMk/>
            <pc:sldMk cId="3656257976" sldId="360"/>
            <ac:spMk id="2" creationId="{FBC3F4CB-3FF5-8CAE-460F-0C8A6B6F2913}"/>
          </ac:spMkLst>
        </pc:spChg>
        <pc:spChg chg="add mod">
          <ac:chgData name="Leonard, Kristen *" userId="a38f7ebc-66e0-4d8c-90e8-f6a5746f45c0" providerId="ADAL" clId="{6BAF6FE9-044C-4571-9BF3-8CCED4C972A2}" dt="2025-09-24T18:14:02.681" v="1283" actId="20577"/>
          <ac:spMkLst>
            <pc:docMk/>
            <pc:sldMk cId="3656257976" sldId="360"/>
            <ac:spMk id="3" creationId="{42E5E350-8CEC-185F-F2BE-F3F1450090F6}"/>
          </ac:spMkLst>
        </pc:spChg>
        <pc:spChg chg="add del mod">
          <ac:chgData name="Leonard, Kristen *" userId="a38f7ebc-66e0-4d8c-90e8-f6a5746f45c0" providerId="ADAL" clId="{6BAF6FE9-044C-4571-9BF3-8CCED4C972A2}" dt="2025-09-24T18:04:11.615" v="1119" actId="478"/>
          <ac:spMkLst>
            <pc:docMk/>
            <pc:sldMk cId="3656257976" sldId="360"/>
            <ac:spMk id="8" creationId="{BB537832-B95D-A244-F9CB-6876DA09F0B3}"/>
          </ac:spMkLst>
        </pc:spChg>
        <pc:spChg chg="mod">
          <ac:chgData name="Leonard, Kristen *" userId="a38f7ebc-66e0-4d8c-90e8-f6a5746f45c0" providerId="ADAL" clId="{6BAF6FE9-044C-4571-9BF3-8CCED4C972A2}" dt="2025-09-24T18:14:15.566" v="1286" actId="1076"/>
          <ac:spMkLst>
            <pc:docMk/>
            <pc:sldMk cId="3656257976" sldId="360"/>
            <ac:spMk id="10" creationId="{31895298-DC34-94E6-FF12-875B9C77C9A5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3:40.638" v="1239" actId="255"/>
        <pc:sldMkLst>
          <pc:docMk/>
          <pc:sldMk cId="18214012" sldId="361"/>
        </pc:sldMkLst>
        <pc:spChg chg="del">
          <ac:chgData name="Leonard, Kristen *" userId="a38f7ebc-66e0-4d8c-90e8-f6a5746f45c0" providerId="ADAL" clId="{6BAF6FE9-044C-4571-9BF3-8CCED4C972A2}" dt="2025-09-24T18:04:14.550" v="1120" actId="478"/>
          <ac:spMkLst>
            <pc:docMk/>
            <pc:sldMk cId="18214012" sldId="361"/>
            <ac:spMk id="2" creationId="{6B69C1F0-DDBF-AAD6-18A2-CF79B26FBF8B}"/>
          </ac:spMkLst>
        </pc:spChg>
        <pc:spChg chg="add mod">
          <ac:chgData name="Leonard, Kristen *" userId="a38f7ebc-66e0-4d8c-90e8-f6a5746f45c0" providerId="ADAL" clId="{6BAF6FE9-044C-4571-9BF3-8CCED4C972A2}" dt="2025-09-24T18:12:11.537" v="1237" actId="20577"/>
          <ac:spMkLst>
            <pc:docMk/>
            <pc:sldMk cId="18214012" sldId="361"/>
            <ac:spMk id="4" creationId="{2204B959-F469-9DDA-E2E0-34FA7D2B444F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8" creationId="{E8761900-41F7-0DEC-B8EE-656D1ADF2AE2}"/>
          </ac:spMkLst>
        </pc:spChg>
        <pc:spChg chg="add del mod">
          <ac:chgData name="Leonard, Kristen *" userId="a38f7ebc-66e0-4d8c-90e8-f6a5746f45c0" providerId="ADAL" clId="{6BAF6FE9-044C-4571-9BF3-8CCED4C972A2}" dt="2025-09-24T18:04:16.309" v="1121" actId="478"/>
          <ac:spMkLst>
            <pc:docMk/>
            <pc:sldMk cId="18214012" sldId="361"/>
            <ac:spMk id="10" creationId="{5E502910-CCC1-DCBC-C720-9712DF50423D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16" creationId="{5DC093D2-D352-17B6-9FE4-3C89E199FF75}"/>
          </ac:spMkLst>
        </pc:spChg>
        <pc:spChg chg="mod">
          <ac:chgData name="Leonard, Kristen *" userId="a38f7ebc-66e0-4d8c-90e8-f6a5746f45c0" providerId="ADAL" clId="{6BAF6FE9-044C-4571-9BF3-8CCED4C972A2}" dt="2025-09-24T18:13:40.638" v="1239" actId="255"/>
          <ac:spMkLst>
            <pc:docMk/>
            <pc:sldMk cId="18214012" sldId="361"/>
            <ac:spMk id="17" creationId="{09EA22F1-E21F-6F99-499F-5DE76DCAC73F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19:17.402" v="1371" actId="1076"/>
        <pc:sldMkLst>
          <pc:docMk/>
          <pc:sldMk cId="3150293629" sldId="362"/>
        </pc:sldMkLst>
        <pc:spChg chg="del">
          <ac:chgData name="Leonard, Kristen *" userId="a38f7ebc-66e0-4d8c-90e8-f6a5746f45c0" providerId="ADAL" clId="{6BAF6FE9-044C-4571-9BF3-8CCED4C972A2}" dt="2025-09-24T18:04:01.964" v="1114" actId="478"/>
          <ac:spMkLst>
            <pc:docMk/>
            <pc:sldMk cId="3150293629" sldId="362"/>
            <ac:spMk id="2" creationId="{57B077E8-9A77-D256-3750-8A6820932AEA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3" creationId="{9959FB98-BC38-FBC4-A61F-CFDCFFB7700C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4" creationId="{A64D1387-0277-CFB1-1121-684FB40C7ACD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8" creationId="{EC264973-DA37-E29E-41E9-1011C901FD10}"/>
          </ac:spMkLst>
        </pc:spChg>
        <pc:spChg chg="mod">
          <ac:chgData name="Leonard, Kristen *" userId="a38f7ebc-66e0-4d8c-90e8-f6a5746f45c0" providerId="ADAL" clId="{6BAF6FE9-044C-4571-9BF3-8CCED4C972A2}" dt="2025-09-24T18:19:07.383" v="1370" actId="164"/>
          <ac:spMkLst>
            <pc:docMk/>
            <pc:sldMk cId="3150293629" sldId="362"/>
            <ac:spMk id="9" creationId="{79BD8FBC-6B52-7637-617F-D86A50231290}"/>
          </ac:spMkLst>
        </pc:spChg>
        <pc:spChg chg="add mod">
          <ac:chgData name="Leonard, Kristen *" userId="a38f7ebc-66e0-4d8c-90e8-f6a5746f45c0" providerId="ADAL" clId="{6BAF6FE9-044C-4571-9BF3-8CCED4C972A2}" dt="2025-09-24T18:16:31.680" v="1364" actId="20577"/>
          <ac:spMkLst>
            <pc:docMk/>
            <pc:sldMk cId="3150293629" sldId="362"/>
            <ac:spMk id="10" creationId="{96F89F5D-061F-D6D6-CD3E-24E61E017BDF}"/>
          </ac:spMkLst>
        </pc:spChg>
        <pc:spChg chg="add del mod">
          <ac:chgData name="Leonard, Kristen *" userId="a38f7ebc-66e0-4d8c-90e8-f6a5746f45c0" providerId="ADAL" clId="{6BAF6FE9-044C-4571-9BF3-8CCED4C972A2}" dt="2025-09-24T18:04:03.345" v="1115" actId="478"/>
          <ac:spMkLst>
            <pc:docMk/>
            <pc:sldMk cId="3150293629" sldId="362"/>
            <ac:spMk id="12" creationId="{0FCC2598-3633-BAD4-C0A1-12F17D446A5F}"/>
          </ac:spMkLst>
        </pc:spChg>
        <pc:grpChg chg="add mod">
          <ac:chgData name="Leonard, Kristen *" userId="a38f7ebc-66e0-4d8c-90e8-f6a5746f45c0" providerId="ADAL" clId="{6BAF6FE9-044C-4571-9BF3-8CCED4C972A2}" dt="2025-09-24T18:19:17.402" v="1371" actId="1076"/>
          <ac:grpSpMkLst>
            <pc:docMk/>
            <pc:sldMk cId="3150293629" sldId="362"/>
            <ac:grpSpMk id="13" creationId="{DCBE4626-8520-72A0-8545-6AACFE871ACD}"/>
          </ac:grpSpMkLst>
        </pc:grpChg>
      </pc:sldChg>
      <pc:sldChg chg="addSp delSp modSp mod">
        <pc:chgData name="Leonard, Kristen *" userId="a38f7ebc-66e0-4d8c-90e8-f6a5746f45c0" providerId="ADAL" clId="{6BAF6FE9-044C-4571-9BF3-8CCED4C972A2}" dt="2025-09-24T18:16:13.829" v="1331" actId="20577"/>
        <pc:sldMkLst>
          <pc:docMk/>
          <pc:sldMk cId="2005596163" sldId="363"/>
        </pc:sldMkLst>
        <pc:spChg chg="del">
          <ac:chgData name="Leonard, Kristen *" userId="a38f7ebc-66e0-4d8c-90e8-f6a5746f45c0" providerId="ADAL" clId="{6BAF6FE9-044C-4571-9BF3-8CCED4C972A2}" dt="2025-09-24T18:04:06.906" v="1116" actId="478"/>
          <ac:spMkLst>
            <pc:docMk/>
            <pc:sldMk cId="2005596163" sldId="363"/>
            <ac:spMk id="2" creationId="{C81409FF-0752-6378-3777-3443FBDFE93D}"/>
          </ac:spMkLst>
        </pc:spChg>
        <pc:spChg chg="add mod">
          <ac:chgData name="Leonard, Kristen *" userId="a38f7ebc-66e0-4d8c-90e8-f6a5746f45c0" providerId="ADAL" clId="{6BAF6FE9-044C-4571-9BF3-8CCED4C972A2}" dt="2025-09-24T18:16:13.829" v="1331" actId="20577"/>
          <ac:spMkLst>
            <pc:docMk/>
            <pc:sldMk cId="2005596163" sldId="363"/>
            <ac:spMk id="3" creationId="{A83289F7-8F17-1056-9C24-4008904EE848}"/>
          </ac:spMkLst>
        </pc:spChg>
        <pc:spChg chg="add del mod">
          <ac:chgData name="Leonard, Kristen *" userId="a38f7ebc-66e0-4d8c-90e8-f6a5746f45c0" providerId="ADAL" clId="{6BAF6FE9-044C-4571-9BF3-8CCED4C972A2}" dt="2025-09-24T18:04:08.256" v="1117" actId="478"/>
          <ac:spMkLst>
            <pc:docMk/>
            <pc:sldMk cId="2005596163" sldId="363"/>
            <ac:spMk id="9" creationId="{54FA4DAD-DB58-4387-B454-6CDEDF04226A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34:53.351" v="1486" actId="20577"/>
        <pc:sldMkLst>
          <pc:docMk/>
          <pc:sldMk cId="3896259668" sldId="365"/>
        </pc:sldMkLst>
        <pc:spChg chg="del mod">
          <ac:chgData name="Leonard, Kristen *" userId="a38f7ebc-66e0-4d8c-90e8-f6a5746f45c0" providerId="ADAL" clId="{6BAF6FE9-044C-4571-9BF3-8CCED4C972A2}" dt="2025-09-24T18:03:53.362" v="1112" actId="478"/>
          <ac:spMkLst>
            <pc:docMk/>
            <pc:sldMk cId="3896259668" sldId="365"/>
            <ac:spMk id="2" creationId="{097B14AB-D4B0-DB54-C12D-AD154205CD6B}"/>
          </ac:spMkLst>
        </pc:spChg>
        <pc:spChg chg="add del mod">
          <ac:chgData name="Leonard, Kristen *" userId="a38f7ebc-66e0-4d8c-90e8-f6a5746f45c0" providerId="ADAL" clId="{6BAF6FE9-044C-4571-9BF3-8CCED4C972A2}" dt="2025-09-24T18:34:53.351" v="1486" actId="20577"/>
          <ac:spMkLst>
            <pc:docMk/>
            <pc:sldMk cId="3896259668" sldId="365"/>
            <ac:spMk id="3" creationId="{5C1F7D66-1055-FB07-44B4-04E4EB3FCC61}"/>
          </ac:spMkLst>
        </pc:spChg>
        <pc:spChg chg="add del mod">
          <ac:chgData name="Leonard, Kristen *" userId="a38f7ebc-66e0-4d8c-90e8-f6a5746f45c0" providerId="ADAL" clId="{6BAF6FE9-044C-4571-9BF3-8CCED4C972A2}" dt="2025-09-24T18:03:56.406" v="1113" actId="478"/>
          <ac:spMkLst>
            <pc:docMk/>
            <pc:sldMk cId="3896259668" sldId="365"/>
            <ac:spMk id="8" creationId="{C735DEBF-3A15-B77F-B465-190BE7AF6F35}"/>
          </ac:spMkLst>
        </pc:spChg>
        <pc:spChg chg="mod">
          <ac:chgData name="Leonard, Kristen *" userId="a38f7ebc-66e0-4d8c-90e8-f6a5746f45c0" providerId="ADAL" clId="{6BAF6FE9-044C-4571-9BF3-8CCED4C972A2}" dt="2025-09-24T18:25:42.606" v="1435" actId="255"/>
          <ac:spMkLst>
            <pc:docMk/>
            <pc:sldMk cId="3896259668" sldId="365"/>
            <ac:spMk id="12" creationId="{FF886165-8E93-CD05-1A4A-824E27EE8DD7}"/>
          </ac:spMkLst>
        </pc:spChg>
        <pc:spChg chg="mod">
          <ac:chgData name="Leonard, Kristen *" userId="a38f7ebc-66e0-4d8c-90e8-f6a5746f45c0" providerId="ADAL" clId="{6BAF6FE9-044C-4571-9BF3-8CCED4C972A2}" dt="2025-09-24T18:25:42.606" v="1435" actId="255"/>
          <ac:spMkLst>
            <pc:docMk/>
            <pc:sldMk cId="3896259668" sldId="365"/>
            <ac:spMk id="15" creationId="{4FFF9CBC-9EE7-F228-61D6-5D1E27D7510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58:30.495" v="1076" actId="478"/>
        <pc:sldMkLst>
          <pc:docMk/>
          <pc:sldMk cId="1532055688" sldId="366"/>
        </pc:sldMkLst>
        <pc:spChg chg="add del mod">
          <ac:chgData name="Leonard, Kristen *" userId="a38f7ebc-66e0-4d8c-90e8-f6a5746f45c0" providerId="ADAL" clId="{6BAF6FE9-044C-4571-9BF3-8CCED4C972A2}" dt="2025-09-24T17:58:30.495" v="1076" actId="478"/>
          <ac:spMkLst>
            <pc:docMk/>
            <pc:sldMk cId="1532055688" sldId="366"/>
            <ac:spMk id="7" creationId="{4ED52388-638A-7B5C-5482-41B9E1FDAF6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6:27.054" v="1473" actId="20577"/>
        <pc:sldMkLst>
          <pc:docMk/>
          <pc:sldMk cId="3834200009" sldId="367"/>
        </pc:sldMkLst>
        <pc:spChg chg="del">
          <ac:chgData name="Leonard, Kristen *" userId="a38f7ebc-66e0-4d8c-90e8-f6a5746f45c0" providerId="ADAL" clId="{6BAF6FE9-044C-4571-9BF3-8CCED4C972A2}" dt="2025-09-24T18:01:31.991" v="1103" actId="478"/>
          <ac:spMkLst>
            <pc:docMk/>
            <pc:sldMk cId="3834200009" sldId="367"/>
            <ac:spMk id="2" creationId="{AFE98C18-E1FD-ED54-2FAB-17E5C19DB37B}"/>
          </ac:spMkLst>
        </pc:spChg>
        <pc:spChg chg="add mod">
          <ac:chgData name="Leonard, Kristen *" userId="a38f7ebc-66e0-4d8c-90e8-f6a5746f45c0" providerId="ADAL" clId="{6BAF6FE9-044C-4571-9BF3-8CCED4C972A2}" dt="2025-09-24T18:26:27.054" v="1473" actId="20577"/>
          <ac:spMkLst>
            <pc:docMk/>
            <pc:sldMk cId="3834200009" sldId="367"/>
            <ac:spMk id="7" creationId="{782FFB1B-8B9B-E49B-4412-CEDE43B2DFB0}"/>
          </ac:spMkLst>
        </pc:spChg>
        <pc:spChg chg="add del mod">
          <ac:chgData name="Leonard, Kristen *" userId="a38f7ebc-66e0-4d8c-90e8-f6a5746f45c0" providerId="ADAL" clId="{6BAF6FE9-044C-4571-9BF3-8CCED4C972A2}" dt="2025-09-24T18:01:33.704" v="1104" actId="478"/>
          <ac:spMkLst>
            <pc:docMk/>
            <pc:sldMk cId="3834200009" sldId="367"/>
            <ac:spMk id="9" creationId="{89C7C728-2BA5-3C91-C2FD-DEDAE2A180F5}"/>
          </ac:spMkLst>
        </pc:spChg>
      </pc:sldChg>
      <pc:sldChg chg="modSp mod">
        <pc:chgData name="Leonard, Kristen *" userId="a38f7ebc-66e0-4d8c-90e8-f6a5746f45c0" providerId="ADAL" clId="{6BAF6FE9-044C-4571-9BF3-8CCED4C972A2}" dt="2025-09-24T17:55:48.454" v="1065" actId="20577"/>
        <pc:sldMkLst>
          <pc:docMk/>
          <pc:sldMk cId="2360413972" sldId="368"/>
        </pc:sldMkLst>
        <pc:spChg chg="mod">
          <ac:chgData name="Leonard, Kristen *" userId="a38f7ebc-66e0-4d8c-90e8-f6a5746f45c0" providerId="ADAL" clId="{6BAF6FE9-044C-4571-9BF3-8CCED4C972A2}" dt="2025-09-24T17:55:48.454" v="1065" actId="20577"/>
          <ac:spMkLst>
            <pc:docMk/>
            <pc:sldMk cId="2360413972" sldId="368"/>
            <ac:spMk id="2" creationId="{E217466A-E383-6656-21F7-4C75C2452306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21:07.122" v="650" actId="2711"/>
        <pc:sldMkLst>
          <pc:docMk/>
          <pc:sldMk cId="1860739860" sldId="371"/>
        </pc:sldMkLst>
        <pc:spChg chg="del">
          <ac:chgData name="Leonard, Kristen *" userId="a38f7ebc-66e0-4d8c-90e8-f6a5746f45c0" providerId="ADAL" clId="{6BAF6FE9-044C-4571-9BF3-8CCED4C972A2}" dt="2025-09-24T17:08:49.108" v="588" actId="478"/>
          <ac:spMkLst>
            <pc:docMk/>
            <pc:sldMk cId="1860739860" sldId="371"/>
            <ac:spMk id="2" creationId="{300DDFE6-59A9-B174-E3B9-AAF8715A6D9F}"/>
          </ac:spMkLst>
        </pc:spChg>
        <pc:spChg chg="add mod">
          <ac:chgData name="Leonard, Kristen *" userId="a38f7ebc-66e0-4d8c-90e8-f6a5746f45c0" providerId="ADAL" clId="{6BAF6FE9-044C-4571-9BF3-8CCED4C972A2}" dt="2025-09-24T17:21:07.122" v="650" actId="2711"/>
          <ac:spMkLst>
            <pc:docMk/>
            <pc:sldMk cId="1860739860" sldId="371"/>
            <ac:spMk id="3" creationId="{316AA42E-1F8A-C69A-0F25-A264FEFBCC1C}"/>
          </ac:spMkLst>
        </pc:spChg>
        <pc:spChg chg="mod">
          <ac:chgData name="Leonard, Kristen *" userId="a38f7ebc-66e0-4d8c-90e8-f6a5746f45c0" providerId="ADAL" clId="{6BAF6FE9-044C-4571-9BF3-8CCED4C972A2}" dt="2025-09-24T17:09:15.292" v="614" actId="1076"/>
          <ac:spMkLst>
            <pc:docMk/>
            <pc:sldMk cId="1860739860" sldId="371"/>
            <ac:spMk id="7" creationId="{AA3ADDE0-85AA-A6F8-44DE-FF3A5DC811AE}"/>
          </ac:spMkLst>
        </pc:spChg>
        <pc:spChg chg="add del mod">
          <ac:chgData name="Leonard, Kristen *" userId="a38f7ebc-66e0-4d8c-90e8-f6a5746f45c0" providerId="ADAL" clId="{6BAF6FE9-044C-4571-9BF3-8CCED4C972A2}" dt="2025-09-24T17:09:00.576" v="589" actId="478"/>
          <ac:spMkLst>
            <pc:docMk/>
            <pc:sldMk cId="1860739860" sldId="371"/>
            <ac:spMk id="11" creationId="{B88AB4EF-E5D4-9A4F-DA96-94CE65A111DA}"/>
          </ac:spMkLst>
        </pc:spChg>
        <pc:spChg chg="mod">
          <ac:chgData name="Leonard, Kristen *" userId="a38f7ebc-66e0-4d8c-90e8-f6a5746f45c0" providerId="ADAL" clId="{6BAF6FE9-044C-4571-9BF3-8CCED4C972A2}" dt="2025-09-24T17:09:19.265" v="615" actId="1076"/>
          <ac:spMkLst>
            <pc:docMk/>
            <pc:sldMk cId="1860739860" sldId="371"/>
            <ac:spMk id="14" creationId="{B585BBBC-F90A-A311-A919-53CB214AF9DD}"/>
          </ac:spMkLst>
        </pc:spChg>
        <pc:picChg chg="mod">
          <ac:chgData name="Leonard, Kristen *" userId="a38f7ebc-66e0-4d8c-90e8-f6a5746f45c0" providerId="ADAL" clId="{6BAF6FE9-044C-4571-9BF3-8CCED4C972A2}" dt="2025-09-24T17:09:29.537" v="618" actId="14100"/>
          <ac:picMkLst>
            <pc:docMk/>
            <pc:sldMk cId="1860739860" sldId="371"/>
            <ac:picMk id="9" creationId="{03588387-0D55-F6B3-CEF0-7BD23126F02C}"/>
          </ac:picMkLst>
        </pc:picChg>
        <pc:picChg chg="mod">
          <ac:chgData name="Leonard, Kristen *" userId="a38f7ebc-66e0-4d8c-90e8-f6a5746f45c0" providerId="ADAL" clId="{6BAF6FE9-044C-4571-9BF3-8CCED4C972A2}" dt="2025-09-24T17:09:39.215" v="619" actId="1076"/>
          <ac:picMkLst>
            <pc:docMk/>
            <pc:sldMk cId="1860739860" sldId="371"/>
            <ac:picMk id="10" creationId="{2B2C4993-143A-F729-BF57-CD44F4190BAB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8:11:16.048" v="1209" actId="20577"/>
        <pc:sldMkLst>
          <pc:docMk/>
          <pc:sldMk cId="3107082568" sldId="374"/>
        </pc:sldMkLst>
        <pc:spChg chg="del">
          <ac:chgData name="Leonard, Kristen *" userId="a38f7ebc-66e0-4d8c-90e8-f6a5746f45c0" providerId="ADAL" clId="{6BAF6FE9-044C-4571-9BF3-8CCED4C972A2}" dt="2025-09-24T18:04:21.409" v="1122" actId="478"/>
          <ac:spMkLst>
            <pc:docMk/>
            <pc:sldMk cId="3107082568" sldId="374"/>
            <ac:spMk id="2" creationId="{9FA289C0-F27E-E5EC-E99D-FE688DD8AF3A}"/>
          </ac:spMkLst>
        </pc:spChg>
        <pc:spChg chg="add mod">
          <ac:chgData name="Leonard, Kristen *" userId="a38f7ebc-66e0-4d8c-90e8-f6a5746f45c0" providerId="ADAL" clId="{6BAF6FE9-044C-4571-9BF3-8CCED4C972A2}" dt="2025-09-24T18:11:16.048" v="1209" actId="20577"/>
          <ac:spMkLst>
            <pc:docMk/>
            <pc:sldMk cId="3107082568" sldId="374"/>
            <ac:spMk id="3" creationId="{8562CB80-85C3-8310-8906-2BF67BD25AB2}"/>
          </ac:spMkLst>
        </pc:spChg>
        <pc:spChg chg="add del mod">
          <ac:chgData name="Leonard, Kristen *" userId="a38f7ebc-66e0-4d8c-90e8-f6a5746f45c0" providerId="ADAL" clId="{6BAF6FE9-044C-4571-9BF3-8CCED4C972A2}" dt="2025-09-24T18:04:25.881" v="1123" actId="478"/>
          <ac:spMkLst>
            <pc:docMk/>
            <pc:sldMk cId="3107082568" sldId="374"/>
            <ac:spMk id="10" creationId="{F1D2D007-F78F-ACBC-C0F6-C4C87DA64C5E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51:00.265" v="1061" actId="20577"/>
        <pc:sldMkLst>
          <pc:docMk/>
          <pc:sldMk cId="2705867886" sldId="375"/>
        </pc:sldMkLst>
        <pc:spChg chg="del mod">
          <ac:chgData name="Leonard, Kristen *" userId="a38f7ebc-66e0-4d8c-90e8-f6a5746f45c0" providerId="ADAL" clId="{6BAF6FE9-044C-4571-9BF3-8CCED4C972A2}" dt="2025-09-24T16:21:26.668" v="384" actId="478"/>
          <ac:spMkLst>
            <pc:docMk/>
            <pc:sldMk cId="2705867886" sldId="375"/>
            <ac:spMk id="2" creationId="{B353941E-9965-072A-9A52-6A21B1C0DDE0}"/>
          </ac:spMkLst>
        </pc:spChg>
        <pc:spChg chg="mod">
          <ac:chgData name="Leonard, Kristen *" userId="a38f7ebc-66e0-4d8c-90e8-f6a5746f45c0" providerId="ADAL" clId="{6BAF6FE9-044C-4571-9BF3-8CCED4C972A2}" dt="2025-09-24T17:51:00.265" v="1061" actId="20577"/>
          <ac:spMkLst>
            <pc:docMk/>
            <pc:sldMk cId="2705867886" sldId="375"/>
            <ac:spMk id="3" creationId="{3D32AC18-429B-F502-33B4-CA766C409A3A}"/>
          </ac:spMkLst>
        </pc:spChg>
        <pc:spChg chg="add del mod">
          <ac:chgData name="Leonard, Kristen *" userId="a38f7ebc-66e0-4d8c-90e8-f6a5746f45c0" providerId="ADAL" clId="{6BAF6FE9-044C-4571-9BF3-8CCED4C972A2}" dt="2025-09-24T16:21:29.368" v="385" actId="478"/>
          <ac:spMkLst>
            <pc:docMk/>
            <pc:sldMk cId="2705867886" sldId="375"/>
            <ac:spMk id="9" creationId="{7EC6F5E0-2A83-C79E-3E46-A51A12E301D4}"/>
          </ac:spMkLst>
        </pc:spChg>
        <pc:spChg chg="add mod">
          <ac:chgData name="Leonard, Kristen *" userId="a38f7ebc-66e0-4d8c-90e8-f6a5746f45c0" providerId="ADAL" clId="{6BAF6FE9-044C-4571-9BF3-8CCED4C972A2}" dt="2025-09-24T17:18:54.177" v="648" actId="2711"/>
          <ac:spMkLst>
            <pc:docMk/>
            <pc:sldMk cId="2705867886" sldId="375"/>
            <ac:spMk id="10" creationId="{4E3FF321-EBDB-BB76-2184-E0FD6399A86A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7:26.943" v="998" actId="1076"/>
        <pc:sldMkLst>
          <pc:docMk/>
          <pc:sldMk cId="2442079944" sldId="376"/>
        </pc:sldMkLst>
        <pc:spChg chg="del">
          <ac:chgData name="Leonard, Kristen *" userId="a38f7ebc-66e0-4d8c-90e8-f6a5746f45c0" providerId="ADAL" clId="{6BAF6FE9-044C-4571-9BF3-8CCED4C972A2}" dt="2025-09-24T17:46:06.793" v="957" actId="478"/>
          <ac:spMkLst>
            <pc:docMk/>
            <pc:sldMk cId="2442079944" sldId="376"/>
            <ac:spMk id="2" creationId="{5C8C4D31-D3DD-104D-5ABA-A2AB14D6B824}"/>
          </ac:spMkLst>
        </pc:spChg>
        <pc:spChg chg="mod">
          <ac:chgData name="Leonard, Kristen *" userId="a38f7ebc-66e0-4d8c-90e8-f6a5746f45c0" providerId="ADAL" clId="{6BAF6FE9-044C-4571-9BF3-8CCED4C972A2}" dt="2025-09-24T17:47:26.943" v="998" actId="1076"/>
          <ac:spMkLst>
            <pc:docMk/>
            <pc:sldMk cId="2442079944" sldId="376"/>
            <ac:spMk id="7" creationId="{4C99924B-BDC6-0F28-4575-0AF622A6F6F9}"/>
          </ac:spMkLst>
        </pc:spChg>
        <pc:spChg chg="add del mod">
          <ac:chgData name="Leonard, Kristen *" userId="a38f7ebc-66e0-4d8c-90e8-f6a5746f45c0" providerId="ADAL" clId="{6BAF6FE9-044C-4571-9BF3-8CCED4C972A2}" dt="2025-09-24T17:46:11.388" v="958" actId="478"/>
          <ac:spMkLst>
            <pc:docMk/>
            <pc:sldMk cId="2442079944" sldId="376"/>
            <ac:spMk id="8" creationId="{0D79E25E-5A3A-7E88-93D7-DF0E87EF27D5}"/>
          </ac:spMkLst>
        </pc:spChg>
        <pc:spChg chg="add mod">
          <ac:chgData name="Leonard, Kristen *" userId="a38f7ebc-66e0-4d8c-90e8-f6a5746f45c0" providerId="ADAL" clId="{6BAF6FE9-044C-4571-9BF3-8CCED4C972A2}" dt="2025-09-24T17:46:16.382" v="977" actId="20577"/>
          <ac:spMkLst>
            <pc:docMk/>
            <pc:sldMk cId="2442079944" sldId="376"/>
            <ac:spMk id="9" creationId="{0DE5B43E-6B75-63AC-5F3B-8244B4126EF0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9:08.956" v="1001"/>
        <pc:sldMkLst>
          <pc:docMk/>
          <pc:sldMk cId="455529878" sldId="398"/>
        </pc:sldMkLst>
        <pc:spChg chg="del">
          <ac:chgData name="Leonard, Kristen *" userId="a38f7ebc-66e0-4d8c-90e8-f6a5746f45c0" providerId="ADAL" clId="{6BAF6FE9-044C-4571-9BF3-8CCED4C972A2}" dt="2025-09-24T17:49:01.304" v="999" actId="478"/>
          <ac:spMkLst>
            <pc:docMk/>
            <pc:sldMk cId="455529878" sldId="398"/>
            <ac:spMk id="2" creationId="{1A14183A-182D-A58D-5C90-31FA711FBDAF}"/>
          </ac:spMkLst>
        </pc:spChg>
        <pc:spChg chg="add del mod">
          <ac:chgData name="Leonard, Kristen *" userId="a38f7ebc-66e0-4d8c-90e8-f6a5746f45c0" providerId="ADAL" clId="{6BAF6FE9-044C-4571-9BF3-8CCED4C972A2}" dt="2025-09-24T17:49:08.721" v="1000" actId="478"/>
          <ac:spMkLst>
            <pc:docMk/>
            <pc:sldMk cId="455529878" sldId="398"/>
            <ac:spMk id="10" creationId="{17D992E3-3962-5170-EDF2-3517BB55FF02}"/>
          </ac:spMkLst>
        </pc:spChg>
        <pc:spChg chg="add mod">
          <ac:chgData name="Leonard, Kristen *" userId="a38f7ebc-66e0-4d8c-90e8-f6a5746f45c0" providerId="ADAL" clId="{6BAF6FE9-044C-4571-9BF3-8CCED4C972A2}" dt="2025-09-24T17:49:08.956" v="1001"/>
          <ac:spMkLst>
            <pc:docMk/>
            <pc:sldMk cId="455529878" sldId="398"/>
            <ac:spMk id="11" creationId="{9497B800-062B-4828-8F4F-4A303B6B219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6:54.805" v="1475" actId="2711"/>
        <pc:sldMkLst>
          <pc:docMk/>
          <pc:sldMk cId="704271253" sldId="399"/>
        </pc:sldMkLst>
        <pc:spChg chg="del">
          <ac:chgData name="Leonard, Kristen *" userId="a38f7ebc-66e0-4d8c-90e8-f6a5746f45c0" providerId="ADAL" clId="{6BAF6FE9-044C-4571-9BF3-8CCED4C972A2}" dt="2025-09-24T18:01:26.348" v="1101" actId="478"/>
          <ac:spMkLst>
            <pc:docMk/>
            <pc:sldMk cId="704271253" sldId="399"/>
            <ac:spMk id="2" creationId="{9DADB687-9BA5-CB54-64A5-25BDC36BC76A}"/>
          </ac:spMkLst>
        </pc:spChg>
        <pc:spChg chg="add mod">
          <ac:chgData name="Leonard, Kristen *" userId="a38f7ebc-66e0-4d8c-90e8-f6a5746f45c0" providerId="ADAL" clId="{6BAF6FE9-044C-4571-9BF3-8CCED4C972A2}" dt="2025-09-24T18:26:48.122" v="1474"/>
          <ac:spMkLst>
            <pc:docMk/>
            <pc:sldMk cId="704271253" sldId="399"/>
            <ac:spMk id="9" creationId="{EACB45AA-4E60-F4E4-135D-163CD7AE1151}"/>
          </ac:spMkLst>
        </pc:spChg>
        <pc:spChg chg="mod">
          <ac:chgData name="Leonard, Kristen *" userId="a38f7ebc-66e0-4d8c-90e8-f6a5746f45c0" providerId="ADAL" clId="{6BAF6FE9-044C-4571-9BF3-8CCED4C972A2}" dt="2025-09-24T18:26:54.805" v="1475" actId="2711"/>
          <ac:spMkLst>
            <pc:docMk/>
            <pc:sldMk cId="704271253" sldId="399"/>
            <ac:spMk id="11" creationId="{78B22A64-7C09-F003-E335-1716612CCCD5}"/>
          </ac:spMkLst>
        </pc:spChg>
        <pc:spChg chg="add del mod">
          <ac:chgData name="Leonard, Kristen *" userId="a38f7ebc-66e0-4d8c-90e8-f6a5746f45c0" providerId="ADAL" clId="{6BAF6FE9-044C-4571-9BF3-8CCED4C972A2}" dt="2025-09-24T18:01:27.956" v="1102" actId="478"/>
          <ac:spMkLst>
            <pc:docMk/>
            <pc:sldMk cId="704271253" sldId="399"/>
            <ac:spMk id="13" creationId="{F4BAE1DF-BB0D-90AE-FD52-89A378CE9DDB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35:11.426" v="1487" actId="208"/>
        <pc:sldMkLst>
          <pc:docMk/>
          <pc:sldMk cId="68804486" sldId="400"/>
        </pc:sldMkLst>
        <pc:spChg chg="del mod">
          <ac:chgData name="Leonard, Kristen *" userId="a38f7ebc-66e0-4d8c-90e8-f6a5746f45c0" providerId="ADAL" clId="{6BAF6FE9-044C-4571-9BF3-8CCED4C972A2}" dt="2025-09-24T18:01:19.034" v="1099" actId="478"/>
          <ac:spMkLst>
            <pc:docMk/>
            <pc:sldMk cId="68804486" sldId="400"/>
            <ac:spMk id="2" creationId="{0CE4DF43-B846-784B-F316-4E2B7427990B}"/>
          </ac:spMkLst>
        </pc:spChg>
        <pc:spChg chg="add mod">
          <ac:chgData name="Leonard, Kristen *" userId="a38f7ebc-66e0-4d8c-90e8-f6a5746f45c0" providerId="ADAL" clId="{6BAF6FE9-044C-4571-9BF3-8CCED4C972A2}" dt="2025-09-24T18:27:03.647" v="1476"/>
          <ac:spMkLst>
            <pc:docMk/>
            <pc:sldMk cId="68804486" sldId="400"/>
            <ac:spMk id="8" creationId="{11D1763F-622F-BFEE-BA78-7879B6280D13}"/>
          </ac:spMkLst>
        </pc:spChg>
        <pc:spChg chg="add del mod">
          <ac:chgData name="Leonard, Kristen *" userId="a38f7ebc-66e0-4d8c-90e8-f6a5746f45c0" providerId="ADAL" clId="{6BAF6FE9-044C-4571-9BF3-8CCED4C972A2}" dt="2025-09-24T18:01:20.799" v="1100" actId="478"/>
          <ac:spMkLst>
            <pc:docMk/>
            <pc:sldMk cId="68804486" sldId="400"/>
            <ac:spMk id="11" creationId="{9E5DB6BF-1FC6-B819-DCDF-8B04E02D308B}"/>
          </ac:spMkLst>
        </pc:spChg>
        <pc:picChg chg="mod">
          <ac:chgData name="Leonard, Kristen *" userId="a38f7ebc-66e0-4d8c-90e8-f6a5746f45c0" providerId="ADAL" clId="{6BAF6FE9-044C-4571-9BF3-8CCED4C972A2}" dt="2025-09-24T18:35:11.426" v="1487" actId="208"/>
          <ac:picMkLst>
            <pc:docMk/>
            <pc:sldMk cId="68804486" sldId="400"/>
            <ac:picMk id="10" creationId="{6F20B532-61D8-0250-FBD0-3E2614AAB129}"/>
          </ac:picMkLst>
        </pc:picChg>
      </pc:sldChg>
      <pc:sldChg chg="addSp delSp modSp mod">
        <pc:chgData name="Leonard, Kristen *" userId="a38f7ebc-66e0-4d8c-90e8-f6a5746f45c0" providerId="ADAL" clId="{6BAF6FE9-044C-4571-9BF3-8CCED4C972A2}" dt="2025-09-24T18:27:37.386" v="1477"/>
        <pc:sldMkLst>
          <pc:docMk/>
          <pc:sldMk cId="2498086445" sldId="401"/>
        </pc:sldMkLst>
        <pc:spChg chg="del">
          <ac:chgData name="Leonard, Kristen *" userId="a38f7ebc-66e0-4d8c-90e8-f6a5746f45c0" providerId="ADAL" clId="{6BAF6FE9-044C-4571-9BF3-8CCED4C972A2}" dt="2025-09-24T18:01:09.978" v="1095" actId="478"/>
          <ac:spMkLst>
            <pc:docMk/>
            <pc:sldMk cId="2498086445" sldId="401"/>
            <ac:spMk id="2" creationId="{A2331FAF-A442-11AF-3B4E-4E44B3E0C3D4}"/>
          </ac:spMkLst>
        </pc:spChg>
        <pc:spChg chg="add del mod">
          <ac:chgData name="Leonard, Kristen *" userId="a38f7ebc-66e0-4d8c-90e8-f6a5746f45c0" providerId="ADAL" clId="{6BAF6FE9-044C-4571-9BF3-8CCED4C972A2}" dt="2025-09-24T18:27:37.386" v="1477"/>
          <ac:spMkLst>
            <pc:docMk/>
            <pc:sldMk cId="2498086445" sldId="401"/>
            <ac:spMk id="7" creationId="{910DC066-0CEC-42E9-5103-3DAC4FF19124}"/>
          </ac:spMkLst>
        </pc:spChg>
        <pc:spChg chg="add del mod">
          <ac:chgData name="Leonard, Kristen *" userId="a38f7ebc-66e0-4d8c-90e8-f6a5746f45c0" providerId="ADAL" clId="{6BAF6FE9-044C-4571-9BF3-8CCED4C972A2}" dt="2025-09-24T18:01:11.501" v="1096" actId="478"/>
          <ac:spMkLst>
            <pc:docMk/>
            <pc:sldMk cId="2498086445" sldId="401"/>
            <ac:spMk id="10" creationId="{A485F4A7-BD67-399E-5A05-B6717E008F74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8:02.035" v="1481" actId="255"/>
        <pc:sldMkLst>
          <pc:docMk/>
          <pc:sldMk cId="2855648692" sldId="402"/>
        </pc:sldMkLst>
        <pc:spChg chg="del">
          <ac:chgData name="Leonard, Kristen *" userId="a38f7ebc-66e0-4d8c-90e8-f6a5746f45c0" providerId="ADAL" clId="{6BAF6FE9-044C-4571-9BF3-8CCED4C972A2}" dt="2025-09-24T18:00:52.564" v="1089" actId="478"/>
          <ac:spMkLst>
            <pc:docMk/>
            <pc:sldMk cId="2855648692" sldId="402"/>
            <ac:spMk id="2" creationId="{7EF42E00-C932-9BA5-62AD-843EE6C87207}"/>
          </ac:spMkLst>
        </pc:spChg>
        <pc:spChg chg="add mod">
          <ac:chgData name="Leonard, Kristen *" userId="a38f7ebc-66e0-4d8c-90e8-f6a5746f45c0" providerId="ADAL" clId="{6BAF6FE9-044C-4571-9BF3-8CCED4C972A2}" dt="2025-09-24T15:41:11.630" v="190" actId="20577"/>
          <ac:spMkLst>
            <pc:docMk/>
            <pc:sldMk cId="2855648692" sldId="402"/>
            <ac:spMk id="7" creationId="{B48276D1-E4BF-289F-5385-3AE272EF966C}"/>
          </ac:spMkLst>
        </pc:spChg>
        <pc:spChg chg="add mod">
          <ac:chgData name="Leonard, Kristen *" userId="a38f7ebc-66e0-4d8c-90e8-f6a5746f45c0" providerId="ADAL" clId="{6BAF6FE9-044C-4571-9BF3-8CCED4C972A2}" dt="2025-09-24T18:27:49.864" v="1479"/>
          <ac:spMkLst>
            <pc:docMk/>
            <pc:sldMk cId="2855648692" sldId="402"/>
            <ac:spMk id="9" creationId="{5D8E5BD6-327E-795B-1CFC-C271B192D301}"/>
          </ac:spMkLst>
        </pc:spChg>
        <pc:spChg chg="add del mod">
          <ac:chgData name="Leonard, Kristen *" userId="a38f7ebc-66e0-4d8c-90e8-f6a5746f45c0" providerId="ADAL" clId="{6BAF6FE9-044C-4571-9BF3-8CCED4C972A2}" dt="2025-09-24T18:00:54.490" v="1090" actId="478"/>
          <ac:spMkLst>
            <pc:docMk/>
            <pc:sldMk cId="2855648692" sldId="402"/>
            <ac:spMk id="13" creationId="{55D17E11-CEAF-542E-1A3D-72EFAF33B805}"/>
          </ac:spMkLst>
        </pc:spChg>
        <pc:spChg chg="mod">
          <ac:chgData name="Leonard, Kristen *" userId="a38f7ebc-66e0-4d8c-90e8-f6a5746f45c0" providerId="ADAL" clId="{6BAF6FE9-044C-4571-9BF3-8CCED4C972A2}" dt="2025-09-24T18:28:02.035" v="1481" actId="255"/>
          <ac:spMkLst>
            <pc:docMk/>
            <pc:sldMk cId="2855648692" sldId="402"/>
            <ac:spMk id="28" creationId="{BD9A16A5-B096-DC6E-86A6-2742469E6478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8:05.919" v="1482"/>
        <pc:sldMkLst>
          <pc:docMk/>
          <pc:sldMk cId="3620468289" sldId="403"/>
        </pc:sldMkLst>
        <pc:spChg chg="del mod">
          <ac:chgData name="Leonard, Kristen *" userId="a38f7ebc-66e0-4d8c-90e8-f6a5746f45c0" providerId="ADAL" clId="{6BAF6FE9-044C-4571-9BF3-8CCED4C972A2}" dt="2025-09-24T18:00:46.757" v="1087" actId="478"/>
          <ac:spMkLst>
            <pc:docMk/>
            <pc:sldMk cId="3620468289" sldId="403"/>
            <ac:spMk id="2" creationId="{FC648F7C-BE59-6A60-67F6-65AA088DB297}"/>
          </ac:spMkLst>
        </pc:spChg>
        <pc:spChg chg="add mod">
          <ac:chgData name="Leonard, Kristen *" userId="a38f7ebc-66e0-4d8c-90e8-f6a5746f45c0" providerId="ADAL" clId="{6BAF6FE9-044C-4571-9BF3-8CCED4C972A2}" dt="2025-09-24T18:28:05.919" v="1482"/>
          <ac:spMkLst>
            <pc:docMk/>
            <pc:sldMk cId="3620468289" sldId="403"/>
            <ac:spMk id="7" creationId="{43C11981-B563-CBE8-9A04-3D4F7398580F}"/>
          </ac:spMkLst>
        </pc:spChg>
        <pc:spChg chg="add del mod">
          <ac:chgData name="Leonard, Kristen *" userId="a38f7ebc-66e0-4d8c-90e8-f6a5746f45c0" providerId="ADAL" clId="{6BAF6FE9-044C-4571-9BF3-8CCED4C972A2}" dt="2025-09-24T18:00:48.828" v="1088" actId="478"/>
          <ac:spMkLst>
            <pc:docMk/>
            <pc:sldMk cId="3620468289" sldId="403"/>
            <ac:spMk id="11" creationId="{1C676BE6-398E-57BA-B08C-C2EA296BE579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8:27:41.910" v="1478"/>
        <pc:sldMkLst>
          <pc:docMk/>
          <pc:sldMk cId="3578754852" sldId="404"/>
        </pc:sldMkLst>
        <pc:spChg chg="del">
          <ac:chgData name="Leonard, Kristen *" userId="a38f7ebc-66e0-4d8c-90e8-f6a5746f45c0" providerId="ADAL" clId="{6BAF6FE9-044C-4571-9BF3-8CCED4C972A2}" dt="2025-09-24T18:00:59.737" v="1091" actId="478"/>
          <ac:spMkLst>
            <pc:docMk/>
            <pc:sldMk cId="3578754852" sldId="404"/>
            <ac:spMk id="2" creationId="{2A8CEC4D-832A-ABA7-E902-B36F0CD17E73}"/>
          </ac:spMkLst>
        </pc:spChg>
        <pc:spChg chg="add mod">
          <ac:chgData name="Leonard, Kristen *" userId="a38f7ebc-66e0-4d8c-90e8-f6a5746f45c0" providerId="ADAL" clId="{6BAF6FE9-044C-4571-9BF3-8CCED4C972A2}" dt="2025-09-24T18:27:41.910" v="1478"/>
          <ac:spMkLst>
            <pc:docMk/>
            <pc:sldMk cId="3578754852" sldId="404"/>
            <ac:spMk id="7" creationId="{1F6FAB81-C877-631F-E841-A86573D008AD}"/>
          </ac:spMkLst>
        </pc:spChg>
        <pc:spChg chg="add mod">
          <ac:chgData name="Leonard, Kristen *" userId="a38f7ebc-66e0-4d8c-90e8-f6a5746f45c0" providerId="ADAL" clId="{6BAF6FE9-044C-4571-9BF3-8CCED4C972A2}" dt="2025-09-24T15:36:58.750" v="156" actId="1076"/>
          <ac:spMkLst>
            <pc:docMk/>
            <pc:sldMk cId="3578754852" sldId="404"/>
            <ac:spMk id="15" creationId="{E120C037-9BC8-EC36-8252-9BFBC40B99EE}"/>
          </ac:spMkLst>
        </pc:spChg>
        <pc:spChg chg="add del mod">
          <ac:chgData name="Leonard, Kristen *" userId="a38f7ebc-66e0-4d8c-90e8-f6a5746f45c0" providerId="ADAL" clId="{6BAF6FE9-044C-4571-9BF3-8CCED4C972A2}" dt="2025-09-24T18:01:01.684" v="1092" actId="478"/>
          <ac:spMkLst>
            <pc:docMk/>
            <pc:sldMk cId="3578754852" sldId="404"/>
            <ac:spMk id="16" creationId="{92388B19-35D5-0467-26FA-6AFEA74B735E}"/>
          </ac:spMkLst>
        </pc:spChg>
        <pc:cxnChg chg="add mod">
          <ac:chgData name="Leonard, Kristen *" userId="a38f7ebc-66e0-4d8c-90e8-f6a5746f45c0" providerId="ADAL" clId="{6BAF6FE9-044C-4571-9BF3-8CCED4C972A2}" dt="2025-09-24T15:37:07.979" v="157" actId="1582"/>
          <ac:cxnSpMkLst>
            <pc:docMk/>
            <pc:sldMk cId="3578754852" sldId="404"/>
            <ac:cxnSpMk id="8" creationId="{53B63979-001A-7178-6A68-E0EB070176F6}"/>
          </ac:cxnSpMkLst>
        </pc:cxnChg>
        <pc:cxnChg chg="add mod">
          <ac:chgData name="Leonard, Kristen *" userId="a38f7ebc-66e0-4d8c-90e8-f6a5746f45c0" providerId="ADAL" clId="{6BAF6FE9-044C-4571-9BF3-8CCED4C972A2}" dt="2025-09-24T15:38:05.581" v="160" actId="1582"/>
          <ac:cxnSpMkLst>
            <pc:docMk/>
            <pc:sldMk cId="3578754852" sldId="404"/>
            <ac:cxnSpMk id="17" creationId="{48A7D6F3-3EB8-DB16-3BDF-C89386789688}"/>
          </ac:cxnSpMkLst>
        </pc:cxnChg>
      </pc:sldChg>
      <pc:sldChg chg="addSp delSp modSp mod">
        <pc:chgData name="Leonard, Kristen *" userId="a38f7ebc-66e0-4d8c-90e8-f6a5746f45c0" providerId="ADAL" clId="{6BAF6FE9-044C-4571-9BF3-8CCED4C972A2}" dt="2025-09-24T18:35:44.162" v="1500" actId="20577"/>
        <pc:sldMkLst>
          <pc:docMk/>
          <pc:sldMk cId="3292003060" sldId="419"/>
        </pc:sldMkLst>
        <pc:spChg chg="del mod">
          <ac:chgData name="Leonard, Kristen *" userId="a38f7ebc-66e0-4d8c-90e8-f6a5746f45c0" providerId="ADAL" clId="{6BAF6FE9-044C-4571-9BF3-8CCED4C972A2}" dt="2025-09-24T18:35:36.401" v="1488" actId="478"/>
          <ac:spMkLst>
            <pc:docMk/>
            <pc:sldMk cId="3292003060" sldId="419"/>
            <ac:spMk id="2" creationId="{29EADE49-E4AD-F09D-8B2C-365746C4885D}"/>
          </ac:spMkLst>
        </pc:spChg>
        <pc:spChg chg="add del mod">
          <ac:chgData name="Leonard, Kristen *" userId="a38f7ebc-66e0-4d8c-90e8-f6a5746f45c0" providerId="ADAL" clId="{6BAF6FE9-044C-4571-9BF3-8CCED4C972A2}" dt="2025-09-24T18:35:39.792" v="1490" actId="478"/>
          <ac:spMkLst>
            <pc:docMk/>
            <pc:sldMk cId="3292003060" sldId="419"/>
            <ac:spMk id="7" creationId="{42B5C3D1-56F0-881A-2BB6-2BF6D1EE93BA}"/>
          </ac:spMkLst>
        </pc:spChg>
        <pc:spChg chg="add mod">
          <ac:chgData name="Leonard, Kristen *" userId="a38f7ebc-66e0-4d8c-90e8-f6a5746f45c0" providerId="ADAL" clId="{6BAF6FE9-044C-4571-9BF3-8CCED4C972A2}" dt="2025-09-24T18:35:44.162" v="1500" actId="20577"/>
          <ac:spMkLst>
            <pc:docMk/>
            <pc:sldMk cId="3292003060" sldId="419"/>
            <ac:spMk id="8" creationId="{9687B4F3-C338-9240-50EE-43D90DA0D24B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2:08.969" v="929" actId="20577"/>
        <pc:sldMkLst>
          <pc:docMk/>
          <pc:sldMk cId="1374352734" sldId="449"/>
        </pc:sldMkLst>
        <pc:spChg chg="del">
          <ac:chgData name="Leonard, Kristen *" userId="a38f7ebc-66e0-4d8c-90e8-f6a5746f45c0" providerId="ADAL" clId="{6BAF6FE9-044C-4571-9BF3-8CCED4C972A2}" dt="2025-09-24T17:32:36.524" v="835" actId="478"/>
          <ac:spMkLst>
            <pc:docMk/>
            <pc:sldMk cId="1374352734" sldId="449"/>
            <ac:spMk id="2" creationId="{085B9FF2-3ECA-E226-CE63-1C76AF8AFA9E}"/>
          </ac:spMkLst>
        </pc:spChg>
        <pc:spChg chg="add del mod">
          <ac:chgData name="Leonard, Kristen *" userId="a38f7ebc-66e0-4d8c-90e8-f6a5746f45c0" providerId="ADAL" clId="{6BAF6FE9-044C-4571-9BF3-8CCED4C972A2}" dt="2025-09-24T17:32:39.151" v="836" actId="478"/>
          <ac:spMkLst>
            <pc:docMk/>
            <pc:sldMk cId="1374352734" sldId="449"/>
            <ac:spMk id="8" creationId="{AED152A8-E028-6DD2-B600-D11207DB2632}"/>
          </ac:spMkLst>
        </pc:spChg>
        <pc:spChg chg="add mod">
          <ac:chgData name="Leonard, Kristen *" userId="a38f7ebc-66e0-4d8c-90e8-f6a5746f45c0" providerId="ADAL" clId="{6BAF6FE9-044C-4571-9BF3-8CCED4C972A2}" dt="2025-09-24T17:32:45.058" v="863" actId="20577"/>
          <ac:spMkLst>
            <pc:docMk/>
            <pc:sldMk cId="1374352734" sldId="449"/>
            <ac:spMk id="9" creationId="{F5990694-618B-2B01-677D-AA55EC6AC66D}"/>
          </ac:spMkLst>
        </pc:spChg>
        <pc:spChg chg="mod">
          <ac:chgData name="Leonard, Kristen *" userId="a38f7ebc-66e0-4d8c-90e8-f6a5746f45c0" providerId="ADAL" clId="{6BAF6FE9-044C-4571-9BF3-8CCED4C972A2}" dt="2025-09-24T17:42:08.969" v="929" actId="20577"/>
          <ac:spMkLst>
            <pc:docMk/>
            <pc:sldMk cId="1374352734" sldId="449"/>
            <ac:spMk id="10" creationId="{A31B903D-946C-B56D-7B7E-5CA2E3D23ABA}"/>
          </ac:spMkLst>
        </pc:spChg>
      </pc:sldChg>
      <pc:sldChg chg="addSp delSp modSp mod">
        <pc:chgData name="Leonard, Kristen *" userId="a38f7ebc-66e0-4d8c-90e8-f6a5746f45c0" providerId="ADAL" clId="{6BAF6FE9-044C-4571-9BF3-8CCED4C972A2}" dt="2025-09-24T17:44:33.650" v="956" actId="20577"/>
        <pc:sldMkLst>
          <pc:docMk/>
          <pc:sldMk cId="1773294120" sldId="450"/>
        </pc:sldMkLst>
        <pc:spChg chg="del">
          <ac:chgData name="Leonard, Kristen *" userId="a38f7ebc-66e0-4d8c-90e8-f6a5746f45c0" providerId="ADAL" clId="{6BAF6FE9-044C-4571-9BF3-8CCED4C972A2}" dt="2025-09-24T17:44:25.486" v="942" actId="478"/>
          <ac:spMkLst>
            <pc:docMk/>
            <pc:sldMk cId="1773294120" sldId="450"/>
            <ac:spMk id="2" creationId="{4ECE39DA-350C-CB81-8303-AE51F539F039}"/>
          </ac:spMkLst>
        </pc:spChg>
        <pc:spChg chg="add del mod">
          <ac:chgData name="Leonard, Kristen *" userId="a38f7ebc-66e0-4d8c-90e8-f6a5746f45c0" providerId="ADAL" clId="{6BAF6FE9-044C-4571-9BF3-8CCED4C972A2}" dt="2025-09-24T17:44:29.191" v="944" actId="478"/>
          <ac:spMkLst>
            <pc:docMk/>
            <pc:sldMk cId="1773294120" sldId="450"/>
            <ac:spMk id="3" creationId="{DC807A80-7E24-6679-1842-82D4385727BE}"/>
          </ac:spMkLst>
        </pc:spChg>
        <pc:spChg chg="add del mod">
          <ac:chgData name="Leonard, Kristen *" userId="a38f7ebc-66e0-4d8c-90e8-f6a5746f45c0" providerId="ADAL" clId="{6BAF6FE9-044C-4571-9BF3-8CCED4C972A2}" dt="2025-09-24T17:44:27.948" v="943" actId="478"/>
          <ac:spMkLst>
            <pc:docMk/>
            <pc:sldMk cId="1773294120" sldId="450"/>
            <ac:spMk id="9" creationId="{11D27429-D3EF-C2E3-C342-6B9BCAA4C238}"/>
          </ac:spMkLst>
        </pc:spChg>
        <pc:spChg chg="add mod">
          <ac:chgData name="Leonard, Kristen *" userId="a38f7ebc-66e0-4d8c-90e8-f6a5746f45c0" providerId="ADAL" clId="{6BAF6FE9-044C-4571-9BF3-8CCED4C972A2}" dt="2025-09-24T17:44:33.650" v="956" actId="20577"/>
          <ac:spMkLst>
            <pc:docMk/>
            <pc:sldMk cId="1773294120" sldId="450"/>
            <ac:spMk id="11" creationId="{6B45168E-0C4B-F0FB-23C7-D7F05DE58E27}"/>
          </ac:spMkLst>
        </pc:spChg>
      </pc:sldChg>
      <pc:sldChg chg="new del">
        <pc:chgData name="Leonard, Kristen *" userId="a38f7ebc-66e0-4d8c-90e8-f6a5746f45c0" providerId="ADAL" clId="{6BAF6FE9-044C-4571-9BF3-8CCED4C972A2}" dt="2025-09-24T17:10:16.404" v="625" actId="47"/>
        <pc:sldMkLst>
          <pc:docMk/>
          <pc:sldMk cId="733586231" sldId="451"/>
        </pc:sldMkLst>
      </pc:sldChg>
      <pc:sldChg chg="new del">
        <pc:chgData name="Leonard, Kristen *" userId="a38f7ebc-66e0-4d8c-90e8-f6a5746f45c0" providerId="ADAL" clId="{6BAF6FE9-044C-4571-9BF3-8CCED4C972A2}" dt="2025-09-24T17:09:59.540" v="621" actId="47"/>
        <pc:sldMkLst>
          <pc:docMk/>
          <pc:sldMk cId="1164386295" sldId="451"/>
        </pc:sldMkLst>
      </pc:sldChg>
      <pc:sldChg chg="new del">
        <pc:chgData name="Leonard, Kristen *" userId="a38f7ebc-66e0-4d8c-90e8-f6a5746f45c0" providerId="ADAL" clId="{6BAF6FE9-044C-4571-9BF3-8CCED4C972A2}" dt="2025-09-24T17:18:42.727" v="647" actId="47"/>
        <pc:sldMkLst>
          <pc:docMk/>
          <pc:sldMk cId="3234603074" sldId="451"/>
        </pc:sldMkLst>
      </pc:sldChg>
      <pc:sldChg chg="new del">
        <pc:chgData name="Leonard, Kristen *" userId="a38f7ebc-66e0-4d8c-90e8-f6a5746f45c0" providerId="ADAL" clId="{6BAF6FE9-044C-4571-9BF3-8CCED4C972A2}" dt="2025-09-24T17:16:25.845" v="639" actId="47"/>
        <pc:sldMkLst>
          <pc:docMk/>
          <pc:sldMk cId="3532877292" sldId="451"/>
        </pc:sldMkLst>
      </pc:sldChg>
      <pc:sldChg chg="new del">
        <pc:chgData name="Leonard, Kristen *" userId="a38f7ebc-66e0-4d8c-90e8-f6a5746f45c0" providerId="ADAL" clId="{6BAF6FE9-044C-4571-9BF3-8CCED4C972A2}" dt="2025-09-24T17:10:14.724" v="624" actId="47"/>
        <pc:sldMkLst>
          <pc:docMk/>
          <pc:sldMk cId="1179443993" sldId="452"/>
        </pc:sldMkLst>
      </pc:sldChg>
      <pc:sldChg chg="new del">
        <pc:chgData name="Leonard, Kristen *" userId="a38f7ebc-66e0-4d8c-90e8-f6a5746f45c0" providerId="ADAL" clId="{6BAF6FE9-044C-4571-9BF3-8CCED4C972A2}" dt="2025-09-24T17:16:24.099" v="638" actId="47"/>
        <pc:sldMkLst>
          <pc:docMk/>
          <pc:sldMk cId="2202997687" sldId="4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950B3A-596A-924C-898B-8C3438F6E3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FF509-A137-BE4A-850B-DAE2751308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1ED5-9BAA-024F-8856-63450982577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590D1-8102-5249-A8FA-01F11C3B0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23EE-F1F7-EB46-843C-7D4B764D2A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1231-0D6C-7A46-BEC6-119191C24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3E50D-9837-47AF-A99E-4AF8A6DA2B87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D736-E97B-4BC0-9161-0F155192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552F7A-5A9C-4209-AE51-A91CFA181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52" y="5147"/>
            <a:ext cx="12178499" cy="6850406"/>
          </a:xfrm>
          <a:prstGeom prst="rect">
            <a:avLst/>
          </a:prstGeom>
        </p:spPr>
      </p:pic>
      <p:pic>
        <p:nvPicPr>
          <p:cNvPr id="12" name="Graphic 11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CF72FC16-3350-408C-A562-9471D24FE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2250"/>
          <a:stretch/>
        </p:blipFill>
        <p:spPr>
          <a:xfrm>
            <a:off x="330199" y="5098625"/>
            <a:ext cx="4602159" cy="1102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B917F-7813-43E4-A8B9-0B9B3BA47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497807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53234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5898B-20FB-6446-B900-F7A83C1FE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FBC38-75CA-A44C-A9FD-C3176D69D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CF0B-5CAD-45DA-A4A3-921186D17866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D9AE2-9232-2646-963E-214DBDA7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4CC0D-2655-0C41-8B1D-74329726C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9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6988797-1F1B-4B04-8A4C-C7448A92D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99" y="-1325563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5F9D0-007D-4DE0-8E22-F403BEF54F7D}"/>
              </a:ext>
            </a:extLst>
          </p:cNvPr>
          <p:cNvSpPr txBox="1"/>
          <p:nvPr userDrawn="1"/>
        </p:nvSpPr>
        <p:spPr>
          <a:xfrm>
            <a:off x="1714500" y="1463674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0D9ABF-E45E-464F-B292-D0DEBD666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6460" y="2409825"/>
            <a:ext cx="7226300" cy="174625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lnSpc>
                <a:spcPct val="110000"/>
              </a:lnSpc>
              <a:buNone/>
              <a:defRPr sz="3600" b="1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0743C-8D35-4D62-9118-28C8C56225A7}"/>
              </a:ext>
            </a:extLst>
          </p:cNvPr>
          <p:cNvSpPr txBox="1"/>
          <p:nvPr userDrawn="1"/>
        </p:nvSpPr>
        <p:spPr>
          <a:xfrm>
            <a:off x="9163050" y="3618142"/>
            <a:ext cx="70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7575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988A-DF04-4686-BF17-A716DB03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534E-8EBA-4913-B113-93D523444FFF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19FC3-1BC1-4751-B9EA-E760893A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EFA13-4BB7-4CE8-A0EE-F367DEDA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57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or U.S. Department of Health and Human Services. &#10;Logo for U.S. Food and Drug Administration. ">
            <a:extLst>
              <a:ext uri="{FF2B5EF4-FFF2-40B4-BE49-F238E27FC236}">
                <a16:creationId xmlns:a16="http://schemas.microsoft.com/office/drawing/2014/main" id="{F4DDB8C6-2158-C04E-9109-1CA098FDC9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814"/>
          <a:stretch/>
        </p:blipFill>
        <p:spPr>
          <a:xfrm>
            <a:off x="8467725" y="435140"/>
            <a:ext cx="3291008" cy="77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255ED-F3DE-5444-B1B0-EA9F805D4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75757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1E5E4-AEAB-7045-802A-58FDBF707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400" b="1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6243-5242-9517-D42B-38EFA68EE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2904" y="6399891"/>
            <a:ext cx="2743200" cy="365125"/>
          </a:xfrm>
        </p:spPr>
        <p:txBody>
          <a:bodyPr/>
          <a:lstStyle/>
          <a:p>
            <a:fld id="{90C38655-199D-4251-89E5-865B82BC8E6C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9A1969-697B-A0BF-DB30-1D320A37E8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99892"/>
            <a:ext cx="2743200" cy="365125"/>
          </a:xfrm>
        </p:spPr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75FF29-B730-A085-3906-471DE156F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39741" y="6399892"/>
            <a:ext cx="4114800" cy="365125"/>
          </a:xfrm>
        </p:spPr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3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CAB24A0-D399-2F4E-ABAD-264562B8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58A2-8FD2-6C45-8EA3-962D1AB0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8114-4E92-6842-BC76-CDB5D5577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FAF6-0854-4643-8110-60CE8A517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EDA0-A28D-AD46-AA0D-1903C0CFE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B6AC6-C374-AD45-8C95-D652F64BA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4EDB7-583C-B041-8ED4-5F1403CA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7878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21EB-718D-A646-B242-08F44CBBC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57-19F2-D441-B1AA-FB07A18E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573A-E463-4148-AA4A-9BA1A19F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5B44C-7330-4890-9B33-817560A57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771" y="-67384"/>
            <a:ext cx="12437729" cy="69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7DBCD-A955-4521-B202-8349ADC5D5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22050" y="442774"/>
            <a:ext cx="439511" cy="5284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DD7E31-402C-8B47-99BD-D4428D83D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17" y="2063135"/>
            <a:ext cx="10249321" cy="1276966"/>
          </a:xfrm>
        </p:spPr>
        <p:txBody>
          <a:bodyPr anchor="t">
            <a:norm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0BC718-3BD8-644E-8D63-9C1B0F76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266" y="3399650"/>
            <a:ext cx="9144000" cy="1963658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21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2579" y="1675497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43525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4EB543-71F1-BB41-81DB-6ACC7FDC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31107-C800-C447-BB00-46CE40BF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7" y="1053659"/>
            <a:ext cx="10515600" cy="548640"/>
          </a:xfrm>
        </p:spPr>
        <p:txBody>
          <a:bodyPr numCol="1" anchor="t"/>
          <a:lstStyle>
            <a:lvl1pPr>
              <a:defRPr>
                <a:solidFill>
                  <a:srgbClr val="007D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FA71-C67A-5248-BF63-03BF43B66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44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9811F-8E05-AA4E-9E43-B38B0CCEB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6745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BD6D41F-C468-43FE-8673-96D2E5AB06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7050" y="1675497"/>
            <a:ext cx="3200400" cy="36576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4B535-29AA-2042-A100-C11ED10B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065B1-CD1F-46F0-B6E6-34DDA8C63294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DAB4-1026-7D4D-A1D7-40513CB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79B00-907C-444C-8AEB-C0FFB2DE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535C3-8186-4FE5-88AD-94335925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6462" y="5422900"/>
            <a:ext cx="3200377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None/>
              <a:defRPr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49AD48-E355-4D85-A5B9-FB2C10427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5963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7831B7C-0690-4D86-813C-3EC2A0013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050" y="5422900"/>
            <a:ext cx="3200400" cy="274320"/>
          </a:xfrm>
        </p:spPr>
        <p:txBody>
          <a:bodyPr vert="horz" lIns="0" tIns="45720" rIns="91440" bIns="45720" rtlCol="0">
            <a:noAutofit/>
          </a:bodyPr>
          <a:lstStyle>
            <a:lvl1pPr marL="0" indent="0" algn="l">
              <a:buNone/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lang="en-US" sz="1200" smtClean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lang="en-US" sz="120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4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9610-83C7-3D4A-A4A5-4F86D0B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733A5-E61B-484A-98BB-EF495F33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2BBCD-C84B-484F-B0CB-510301F81D89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9225-69CC-F845-BFAC-B0755ABB1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84432-1700-4F44-80E3-B4BFA442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E2E3-6AFA-934A-9EBE-15A1044B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050" y="442400"/>
            <a:ext cx="439511" cy="5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3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6D43-080D-8F4F-9ADF-A49BB6C9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607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51461-AF4C-1F43-AEEA-79424D0C6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585" y="1673224"/>
            <a:ext cx="10192657" cy="391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7AA2-6BFE-F04A-8258-381B24A99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4" y="639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8DB96F-C361-40C7-A11A-A33DD600FC3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60DE-F467-5A4D-97D4-1ED60328B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998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451916-448D-084F-871F-01BF4E2B7E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57A9-0926-7841-86C9-8895334BD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9741" y="63998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07D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60" r:id="rId7"/>
    <p:sldLayoutId id="2147483665" r:id="rId8"/>
    <p:sldLayoutId id="2147483654" r:id="rId9"/>
    <p:sldLayoutId id="2147483655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7DB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DBB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DB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httk/index.html" TargetMode="External"/><Relationship Id="rId2" Type="http://schemas.openxmlformats.org/officeDocument/2006/relationships/hyperlink" Target="https://github.com/USEPA/CompTox-ExpoCast-htt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C9C1B-33C2-A717-1F50-66310672A8ED}"/>
              </a:ext>
            </a:extLst>
          </p:cNvPr>
          <p:cNvSpPr txBox="1"/>
          <p:nvPr/>
        </p:nvSpPr>
        <p:spPr>
          <a:xfrm>
            <a:off x="1318082" y="6206153"/>
            <a:ext cx="388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Foods Program</a:t>
            </a:r>
          </a:p>
        </p:txBody>
      </p:sp>
    </p:spTree>
    <p:extLst>
      <p:ext uri="{BB962C8B-B14F-4D97-AF65-F5344CB8AC3E}">
        <p14:creationId xmlns:p14="http://schemas.microsoft.com/office/powerpoint/2010/main" val="121291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A01B-C901-5589-4CD3-BB2798CC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034EF-EB8D-CFB8-D723-D4325FEA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1E851-6E8B-4475-FA3A-BD98E2C5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A88E0-12BA-1220-B6A0-9DEE4069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6" y="3751372"/>
            <a:ext cx="10859441" cy="7773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CC525-E9E9-B28A-2407-B64B33E6FB9E}"/>
              </a:ext>
            </a:extLst>
          </p:cNvPr>
          <p:cNvCxnSpPr>
            <a:cxnSpLocks/>
          </p:cNvCxnSpPr>
          <p:nvPr/>
        </p:nvCxnSpPr>
        <p:spPr>
          <a:xfrm flipV="1">
            <a:off x="5742331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55613D-659B-4D9B-86C8-AF2FC1438531}"/>
              </a:ext>
            </a:extLst>
          </p:cNvPr>
          <p:cNvCxnSpPr>
            <a:cxnSpLocks/>
          </p:cNvCxnSpPr>
          <p:nvPr/>
        </p:nvCxnSpPr>
        <p:spPr>
          <a:xfrm>
            <a:off x="7161645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2C494-D154-44C7-682E-E40FF8CF8AF4}"/>
              </a:ext>
            </a:extLst>
          </p:cNvPr>
          <p:cNvCxnSpPr>
            <a:cxnSpLocks/>
          </p:cNvCxnSpPr>
          <p:nvPr/>
        </p:nvCxnSpPr>
        <p:spPr>
          <a:xfrm>
            <a:off x="10478586" y="4229291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75C697-4699-D368-F117-9290D4760B1F}"/>
              </a:ext>
            </a:extLst>
          </p:cNvPr>
          <p:cNvCxnSpPr>
            <a:cxnSpLocks/>
          </p:cNvCxnSpPr>
          <p:nvPr/>
        </p:nvCxnSpPr>
        <p:spPr>
          <a:xfrm flipV="1">
            <a:off x="8895017" y="3132699"/>
            <a:ext cx="0" cy="649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960355-FEB1-7A08-DE32-78B19B8065C2}"/>
              </a:ext>
            </a:extLst>
          </p:cNvPr>
          <p:cNvSpPr txBox="1"/>
          <p:nvPr/>
        </p:nvSpPr>
        <p:spPr>
          <a:xfrm>
            <a:off x="2192442" y="4885333"/>
            <a:ext cx="196079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species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A6BA5A-A5E5-7A18-3500-77FDF809AD13}"/>
              </a:ext>
            </a:extLst>
          </p:cNvPr>
          <p:cNvSpPr txBox="1"/>
          <p:nvPr/>
        </p:nvSpPr>
        <p:spPr>
          <a:xfrm>
            <a:off x="3058401" y="2183403"/>
            <a:ext cx="4217821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and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in silico parameter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dosing scenario/parameters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2BF90-82A7-3BAC-3791-B7ACC407F06D}"/>
              </a:ext>
            </a:extLst>
          </p:cNvPr>
          <p:cNvSpPr txBox="1"/>
          <p:nvPr/>
        </p:nvSpPr>
        <p:spPr>
          <a:xfrm>
            <a:off x="4371093" y="4885333"/>
            <a:ext cx="3461204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preloaded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Upload new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Upload other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05BAC-89B4-FF2D-E14F-0027DEBFB7A1}"/>
              </a:ext>
            </a:extLst>
          </p:cNvPr>
          <p:cNvSpPr txBox="1"/>
          <p:nvPr/>
        </p:nvSpPr>
        <p:spPr>
          <a:xfrm>
            <a:off x="7368960" y="1906299"/>
            <a:ext cx="3781805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model solver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bioavailability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Specify output 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F1B3D0-62CC-66FE-3FE2-0FEE32614BB6}"/>
              </a:ext>
            </a:extLst>
          </p:cNvPr>
          <p:cNvSpPr txBox="1"/>
          <p:nvPr/>
        </p:nvSpPr>
        <p:spPr>
          <a:xfrm>
            <a:off x="7990345" y="4879233"/>
            <a:ext cx="3166251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simulation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Outputted plots and tables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57532-AB7D-B90A-62EE-83AE7D6762E4}"/>
              </a:ext>
            </a:extLst>
          </p:cNvPr>
          <p:cNvCxnSpPr>
            <a:cxnSpLocks/>
          </p:cNvCxnSpPr>
          <p:nvPr/>
        </p:nvCxnSpPr>
        <p:spPr>
          <a:xfrm>
            <a:off x="3898492" y="4222053"/>
            <a:ext cx="0" cy="6499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2442C65-AFD1-19D8-0A90-208510ED67B2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Interface Structure</a:t>
            </a:r>
          </a:p>
        </p:txBody>
      </p:sp>
    </p:spTree>
    <p:extLst>
      <p:ext uri="{BB962C8B-B14F-4D97-AF65-F5344CB8AC3E}">
        <p14:creationId xmlns:p14="http://schemas.microsoft.com/office/powerpoint/2010/main" val="429045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5B37-C4FC-F0E5-14B0-3A1B02BA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067" y="1804578"/>
            <a:ext cx="10429866" cy="975704"/>
          </a:xfrm>
        </p:spPr>
        <p:txBody>
          <a:bodyPr>
            <a:normAutofit/>
          </a:bodyPr>
          <a:lstStyle/>
          <a:p>
            <a:r>
              <a:rPr lang="en-US" sz="2400" dirty="0"/>
              <a:t>README file (https://github.com/KristenWindoloski/ToCS)</a:t>
            </a:r>
          </a:p>
          <a:p>
            <a:r>
              <a:rPr lang="en-US" sz="2400" dirty="0"/>
              <a:t>Vignettes (https://github.com/KristenWindoloski/ToCS/tree/main/vignettes)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6CBD4-3148-DF33-A4F4-652BB0AE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57443-26BB-0C29-BF45-3152CEEF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F80CF-AB8F-AC2E-E99C-FFED8FD2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5B5A6B-B553-4224-0C3A-C89570D5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56"/>
          <a:stretch>
            <a:fillRect/>
          </a:stretch>
        </p:blipFill>
        <p:spPr>
          <a:xfrm>
            <a:off x="559006" y="2841169"/>
            <a:ext cx="7981879" cy="33415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41CEE4-2FB1-63AB-2751-B7AD83708199}"/>
              </a:ext>
            </a:extLst>
          </p:cNvPr>
          <p:cNvCxnSpPr>
            <a:cxnSpLocks/>
          </p:cNvCxnSpPr>
          <p:nvPr/>
        </p:nvCxnSpPr>
        <p:spPr>
          <a:xfrm flipH="1">
            <a:off x="8540885" y="5175113"/>
            <a:ext cx="797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12B25E-7277-49D3-61FB-FE02AEC87404}"/>
              </a:ext>
            </a:extLst>
          </p:cNvPr>
          <p:cNvSpPr txBox="1"/>
          <p:nvPr/>
        </p:nvSpPr>
        <p:spPr>
          <a:xfrm>
            <a:off x="9416376" y="3776161"/>
            <a:ext cx="251598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 the “New Issue” button if any bugs or errors arise when using ToCS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3E9D7C-92D3-F8B5-8213-DE69F425980E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Getting Help and Reporting Issues</a:t>
            </a:r>
          </a:p>
        </p:txBody>
      </p:sp>
    </p:spTree>
    <p:extLst>
      <p:ext uri="{BB962C8B-B14F-4D97-AF65-F5344CB8AC3E}">
        <p14:creationId xmlns:p14="http://schemas.microsoft.com/office/powerpoint/2010/main" val="38938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6E43-9C86-9A61-3061-846A91F9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91DCB-5653-6ED3-B4AD-9E16B92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62CF5-42CF-40E4-E862-A2CCD6A6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4C280-41CB-ECCD-9525-B904426B0B26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31B903D-946C-B56D-7B7E-5CA2E3D23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83" y="1488201"/>
            <a:ext cx="1108508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Generalized models - no chemical-specific physiological components, pathways, or compartments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appropriate for reporting high-throughput preliminary toxicokinetics and risk estimation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Suggest ToCS be used as an earlier stage analytical software for screening and to guide further chemical studies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GB" alt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caution when using the optional in silico parameters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different output is achieved if the parameter data sets were loaded in another order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Challenges users may face: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Uploading data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Entering non-uniform dosing schedule/long lists of numbers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Singular bioactivity data (one data point per compound)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Plotting customization</a:t>
            </a: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990694-618B-2B01-677D-AA55EC6AC66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Limitations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37435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F2E7-C088-C799-B42E-23E80648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B4F25-6CB5-674C-9502-FB8C271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80F9-0F70-BC70-F5A9-650328D2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1ABC4-6848-DB2B-B6B7-FA1E82DF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E2E2E-8F61-DDF0-25FC-37718F348DBD}"/>
              </a:ext>
            </a:extLst>
          </p:cNvPr>
          <p:cNvSpPr txBox="1"/>
          <p:nvPr/>
        </p:nvSpPr>
        <p:spPr>
          <a:xfrm>
            <a:off x="760034" y="1938625"/>
            <a:ext cx="109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8E74C6A-594A-9A65-63BE-C8C4E7EC9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34" y="1614297"/>
            <a:ext cx="105156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 new httk models into ToCS (PFAS, time-dependent parameter version, and 1</a:t>
            </a:r>
            <a:r>
              <a:rPr lang="en-US" altLang="en-US" sz="24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</a:t>
            </a: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trimester pregnancy models)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 non-uniform dosing input structure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Estimation of additional parameters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Incorporate user feedback (new analyses and methods, food relevant features, etc.)</a:t>
            </a:r>
            <a:b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alt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Fix programming bugs as needed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45168E-0C4B-F0FB-23C7-D7F05DE58E27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77329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466A-E383-6656-21F7-4C75C245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An Overview of the httk R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AA3A6-5366-0C03-4D3E-ECE7CF97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B8EEA-9E4B-B8ED-1627-14E98FD4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88C1-E1EA-CAB1-F61F-C7C22A15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1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DAC3A-B72E-667D-E0F3-8F2E1701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48FE1-BF73-5557-5D67-C3945BBF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C06EB-4329-7745-15A9-2853478E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8DB4C-9DA1-8FBE-7126-C027E548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9924B-BDC6-0F28-4575-0AF622A6F6F9}"/>
              </a:ext>
            </a:extLst>
          </p:cNvPr>
          <p:cNvSpPr txBox="1"/>
          <p:nvPr/>
        </p:nvSpPr>
        <p:spPr>
          <a:xfrm>
            <a:off x="711509" y="1568963"/>
            <a:ext cx="568812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Built by the U.S. EPA in 2015 and is continually maintained and updated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Provides toxicokinetic analysis models and functions for chemical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chemical data for over 17,000 compounds</a:t>
            </a:r>
            <a:b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Newest version (2.7.0) contains time-varying parameter </a:t>
            </a:r>
            <a:r>
              <a:rPr lang="en-US" sz="2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models, a three-trimester pregnancy model, and a PFAS model</a:t>
            </a:r>
          </a:p>
        </p:txBody>
      </p:sp>
      <p:pic>
        <p:nvPicPr>
          <p:cNvPr id="16" name="Picture 15" descr="Text&#10;&#10;AI-generated content may be incorrect.">
            <a:extLst>
              <a:ext uri="{FF2B5EF4-FFF2-40B4-BE49-F238E27FC236}">
                <a16:creationId xmlns:a16="http://schemas.microsoft.com/office/drawing/2014/main" id="{C5B543FA-BFB6-4EFA-7176-D04B9FD9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57" y="1094492"/>
            <a:ext cx="5165786" cy="5229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E5B43E-6B75-63AC-5F3B-8244B4126EF0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httk R package</a:t>
            </a:r>
          </a:p>
        </p:txBody>
      </p:sp>
    </p:spTree>
    <p:extLst>
      <p:ext uri="{BB962C8B-B14F-4D97-AF65-F5344CB8AC3E}">
        <p14:creationId xmlns:p14="http://schemas.microsoft.com/office/powerpoint/2010/main" val="244207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D1FB-C18F-B6EC-EEFD-72034E01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4A20-F86A-47DC-F4D9-67BC19C3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B3C8C-1D81-C8FB-6178-BB04052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FB272-0641-09CC-59ED-85B4B03A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0194F-837E-A208-08E9-2A1883863E3C}"/>
              </a:ext>
            </a:extLst>
          </p:cNvPr>
          <p:cNvSpPr txBox="1"/>
          <p:nvPr/>
        </p:nvSpPr>
        <p:spPr>
          <a:xfrm>
            <a:off x="342904" y="1539270"/>
            <a:ext cx="67154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generalized mathematical models (same structure for each chemical, but use of chemical-specific parameters)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Chemical specific parameters include: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intrinsic hepatic clearance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vitro fraction unbound in plasma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Molecular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Octanol 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others…</a:t>
            </a:r>
          </a:p>
        </p:txBody>
      </p:sp>
      <p:pic>
        <p:nvPicPr>
          <p:cNvPr id="8" name="Picture 7" descr="Diagram&#10;&#10;AI-generated content may be incorrect.">
            <a:extLst>
              <a:ext uri="{FF2B5EF4-FFF2-40B4-BE49-F238E27FC236}">
                <a16:creationId xmlns:a16="http://schemas.microsoft.com/office/drawing/2014/main" id="{C241FF12-9BAD-9706-2520-8B4F87AD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97" y="2393619"/>
            <a:ext cx="5359319" cy="2769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615BA8-FE72-3E68-9AF3-4D4AC988A914}"/>
              </a:ext>
            </a:extLst>
          </p:cNvPr>
          <p:cNvSpPr txBox="1"/>
          <p:nvPr/>
        </p:nvSpPr>
        <p:spPr>
          <a:xfrm>
            <a:off x="6495222" y="5273917"/>
            <a:ext cx="5359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Arial" panose="020B0604020202020204" pitchFamily="34" charset="0"/>
              </a:rPr>
              <a:t>Breen, M., Ring, C.L., Kreutz, A., Goldsmith, M.R. and Wambaugh, J.F. (2021). High-throughput PBTK models for in vitro to in vivo extrapolation. </a:t>
            </a:r>
            <a:r>
              <a:rPr lang="en-US" sz="800" b="0" i="1" dirty="0">
                <a:effectLst/>
                <a:latin typeface="Arial" panose="020B0604020202020204" pitchFamily="34" charset="0"/>
              </a:rPr>
              <a:t>Expert opinion on drug metabolism &amp; toxicology</a:t>
            </a:r>
            <a:endParaRPr lang="en-US" sz="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97B800-062B-4828-8F4F-4A303B6B2198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httk R package</a:t>
            </a:r>
          </a:p>
        </p:txBody>
      </p:sp>
    </p:spTree>
    <p:extLst>
      <p:ext uri="{BB962C8B-B14F-4D97-AF65-F5344CB8AC3E}">
        <p14:creationId xmlns:p14="http://schemas.microsoft.com/office/powerpoint/2010/main" val="45552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8ADF0-F5CF-F9A8-5D1A-01B0CEE7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8588-B0F5-079F-739C-BE056D55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08D04-B7FB-3CD8-7F46-9D4A419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9" name="Content Placeholder 8" descr="Icon&#10;&#10;AI-generated content may be incorrect.">
            <a:extLst>
              <a:ext uri="{FF2B5EF4-FFF2-40B4-BE49-F238E27FC236}">
                <a16:creationId xmlns:a16="http://schemas.microsoft.com/office/drawing/2014/main" id="{3872F1FD-3D81-F01A-D0A8-CECCE1BDFD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3" y="1744570"/>
            <a:ext cx="3200400" cy="499715"/>
          </a:xfrm>
          <a:prstGeom prst="rect">
            <a:avLst/>
          </a:prstGeom>
        </p:spPr>
      </p:pic>
      <p:pic>
        <p:nvPicPr>
          <p:cNvPr id="10" name="Content Placeholder 9" descr="Text&#10;&#10;AI-generated content may be incorrect.">
            <a:extLst>
              <a:ext uri="{FF2B5EF4-FFF2-40B4-BE49-F238E27FC236}">
                <a16:creationId xmlns:a16="http://schemas.microsoft.com/office/drawing/2014/main" id="{21BA5F5B-4162-F1B8-E047-589DE8D9AF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24" y="1744570"/>
            <a:ext cx="1956281" cy="4211823"/>
          </a:xfrm>
          <a:prstGeom prst="rect">
            <a:avLst/>
          </a:prstGeom>
        </p:spPr>
      </p:pic>
      <p:pic>
        <p:nvPicPr>
          <p:cNvPr id="69" name="Content Placeholder 68" descr="Text&#10;&#10;AI-generated content may be incorrect.">
            <a:extLst>
              <a:ext uri="{FF2B5EF4-FFF2-40B4-BE49-F238E27FC236}">
                <a16:creationId xmlns:a16="http://schemas.microsoft.com/office/drawing/2014/main" id="{25299059-BA3F-ED07-8063-91884F99C9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8390636" y="1674813"/>
            <a:ext cx="2713228" cy="4352925"/>
          </a:xfr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5CCBB73-02BF-FEE7-B453-FF4E08DB10A3}"/>
              </a:ext>
            </a:extLst>
          </p:cNvPr>
          <p:cNvSpPr txBox="1"/>
          <p:nvPr/>
        </p:nvSpPr>
        <p:spPr>
          <a:xfrm>
            <a:off x="1461121" y="1206230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1compartment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C4F213-0456-5ECD-E108-5ABBF3C0160B}"/>
              </a:ext>
            </a:extLst>
          </p:cNvPr>
          <p:cNvSpPr txBox="1"/>
          <p:nvPr/>
        </p:nvSpPr>
        <p:spPr>
          <a:xfrm>
            <a:off x="5148022" y="1206230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3compartment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1C406F-5B0E-56A3-603B-937B0D0143E8}"/>
              </a:ext>
            </a:extLst>
          </p:cNvPr>
          <p:cNvSpPr txBox="1"/>
          <p:nvPr/>
        </p:nvSpPr>
        <p:spPr>
          <a:xfrm>
            <a:off x="9362978" y="120623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pbtk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06B92A-7740-D25C-0ACA-8FBCBA3DAFEA}"/>
              </a:ext>
            </a:extLst>
          </p:cNvPr>
          <p:cNvGrpSpPr/>
          <p:nvPr/>
        </p:nvGrpSpPr>
        <p:grpSpPr>
          <a:xfrm>
            <a:off x="1423869" y="3429000"/>
            <a:ext cx="2235862" cy="1218648"/>
            <a:chOff x="4513853" y="4593042"/>
            <a:chExt cx="2235862" cy="121864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F898156-B3D7-6D91-191F-1B726B9B249A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695825" y="4844271"/>
              <a:ext cx="29667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2766D5-3E11-F07C-DD75-42E83E5B249C}"/>
                </a:ext>
              </a:extLst>
            </p:cNvPr>
            <p:cNvGrpSpPr/>
            <p:nvPr/>
          </p:nvGrpSpPr>
          <p:grpSpPr>
            <a:xfrm>
              <a:off x="4513853" y="4593042"/>
              <a:ext cx="2235862" cy="1218648"/>
              <a:chOff x="4513853" y="4593042"/>
              <a:chExt cx="2235862" cy="121864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B080541-89C5-4C12-CF31-A143CF744298}"/>
                  </a:ext>
                </a:extLst>
              </p:cNvPr>
              <p:cNvGrpSpPr/>
              <p:nvPr/>
            </p:nvGrpSpPr>
            <p:grpSpPr>
              <a:xfrm>
                <a:off x="4513853" y="4593042"/>
                <a:ext cx="2235862" cy="1218648"/>
                <a:chOff x="4596376" y="5343525"/>
                <a:chExt cx="2235862" cy="1218648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4E3F80E-2438-059E-1D5A-EC98C106D54F}"/>
                    </a:ext>
                  </a:extLst>
                </p:cNvPr>
                <p:cNvSpPr txBox="1"/>
                <p:nvPr/>
              </p:nvSpPr>
              <p:spPr>
                <a:xfrm>
                  <a:off x="5075026" y="5440865"/>
                  <a:ext cx="16044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Hepatic clearance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5AC325-271F-79AB-BE54-7379A5840D6B}"/>
                    </a:ext>
                  </a:extLst>
                </p:cNvPr>
                <p:cNvSpPr txBox="1"/>
                <p:nvPr/>
              </p:nvSpPr>
              <p:spPr>
                <a:xfrm>
                  <a:off x="5075026" y="5920139"/>
                  <a:ext cx="175721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Passive glomerular </a:t>
                  </a:r>
                </a:p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filtration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B08A73-A285-643C-C1A2-A3F4BFD886A4}"/>
                    </a:ext>
                  </a:extLst>
                </p:cNvPr>
                <p:cNvSpPr/>
                <p:nvPr/>
              </p:nvSpPr>
              <p:spPr>
                <a:xfrm>
                  <a:off x="4596376" y="5343525"/>
                  <a:ext cx="2165587" cy="12186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3DDC2F9-D3A6-A794-F2B0-30212FDA2C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1764" y="5339571"/>
                <a:ext cx="296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3BF8A63-64C4-E9F1-512D-72742E59682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324416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04C4-8686-0819-72D5-1B63CE8A3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3FEB7D-2C97-0933-86A7-0A906B1C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45151-B622-531C-72EE-C67A40B7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C35D2-FB76-1DF5-4723-03FA46C8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3E233737-6CDA-8CA1-F1A6-E453DA68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" y="1850988"/>
            <a:ext cx="4714058" cy="4272919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E328D777-00FE-A194-19D2-C2D80BD5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780" y="1846921"/>
            <a:ext cx="4187921" cy="4276986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C5A6ACCF-BDA4-4506-2B49-DB9E49907029}"/>
              </a:ext>
            </a:extLst>
          </p:cNvPr>
          <p:cNvSpPr/>
          <p:nvPr/>
        </p:nvSpPr>
        <p:spPr>
          <a:xfrm rot="16200000">
            <a:off x="4957311" y="-3381322"/>
            <a:ext cx="276225" cy="9876610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D2AE5-00B8-4A43-5601-3F7019A6C136}"/>
              </a:ext>
            </a:extLst>
          </p:cNvPr>
          <p:cNvSpPr txBox="1"/>
          <p:nvPr/>
        </p:nvSpPr>
        <p:spPr>
          <a:xfrm>
            <a:off x="3188003" y="1043064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fetal_pbtk model (2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trimesters)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AE6772-1807-2715-4027-E6415B88BC52}"/>
              </a:ext>
            </a:extLst>
          </p:cNvPr>
          <p:cNvSpPr/>
          <p:nvPr/>
        </p:nvSpPr>
        <p:spPr>
          <a:xfrm>
            <a:off x="2369959" y="5719427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Tissue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521252-00ED-37D9-66A0-62D665093527}"/>
              </a:ext>
            </a:extLst>
          </p:cNvPr>
          <p:cNvSpPr/>
          <p:nvPr/>
        </p:nvSpPr>
        <p:spPr>
          <a:xfrm>
            <a:off x="2369959" y="5895306"/>
            <a:ext cx="1553454" cy="175879"/>
          </a:xfrm>
          <a:prstGeom prst="roundRect">
            <a:avLst/>
          </a:prstGeom>
          <a:pattFill prst="pct10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Placenta Blood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DB15CC-58D5-82DE-0826-C9315D5A476A}"/>
              </a:ext>
            </a:extLst>
          </p:cNvPr>
          <p:cNvSpPr/>
          <p:nvPr/>
        </p:nvSpPr>
        <p:spPr>
          <a:xfrm>
            <a:off x="5645780" y="3652503"/>
            <a:ext cx="596996" cy="93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B7C47-A2B4-2746-9B4F-CF6B77FDBCE6}"/>
              </a:ext>
            </a:extLst>
          </p:cNvPr>
          <p:cNvSpPr txBox="1"/>
          <p:nvPr/>
        </p:nvSpPr>
        <p:spPr>
          <a:xfrm>
            <a:off x="5721864" y="3762082"/>
            <a:ext cx="520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/>
              <a:t>Fetal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1AEFF60-7F09-B0F5-0D5C-31CAEB65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435" y="3503622"/>
            <a:ext cx="1711439" cy="9635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71C6D9-7843-A225-9275-A3F1D98FA4F7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54169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C3B5-0619-4387-7654-16796F01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54CCE-E969-C4DA-8A15-07447D55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0ECA-3815-4BA2-907C-678C029AE4F0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E29C1-6792-E8B7-F59D-18673767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A140A-1997-4810-B2DF-69419F68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5" name="Picture 14" descr="Diagram&#10;&#10;AI-generated content may be incorrect.">
            <a:extLst>
              <a:ext uri="{FF2B5EF4-FFF2-40B4-BE49-F238E27FC236}">
                <a16:creationId xmlns:a16="http://schemas.microsoft.com/office/drawing/2014/main" id="{FC8A0C19-C62A-2995-DF78-EB2AEB38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2236711"/>
            <a:ext cx="4273119" cy="3873243"/>
          </a:xfrm>
          <a:prstGeom prst="rect">
            <a:avLst/>
          </a:prstGeom>
        </p:spPr>
      </p:pic>
      <p:pic>
        <p:nvPicPr>
          <p:cNvPr id="17" name="Picture 16" descr="A picture containing text&#10;&#10;AI-generated content may be incorrect.">
            <a:extLst>
              <a:ext uri="{FF2B5EF4-FFF2-40B4-BE49-F238E27FC236}">
                <a16:creationId xmlns:a16="http://schemas.microsoft.com/office/drawing/2014/main" id="{BF09F680-4C26-0092-011C-BEA272F8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07" y="3713442"/>
            <a:ext cx="2150386" cy="623981"/>
          </a:xfrm>
          <a:prstGeom prst="rect">
            <a:avLst/>
          </a:prstGeom>
        </p:spPr>
      </p:pic>
      <p:pic>
        <p:nvPicPr>
          <p:cNvPr id="19" name="Picture 18" descr="Diagram&#10;&#10;AI-generated content may be incorrect.">
            <a:extLst>
              <a:ext uri="{FF2B5EF4-FFF2-40B4-BE49-F238E27FC236}">
                <a16:creationId xmlns:a16="http://schemas.microsoft.com/office/drawing/2014/main" id="{4C41491F-E344-58A0-8F8D-B9C16427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52" y="2232434"/>
            <a:ext cx="3796774" cy="387752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1DABF800-557E-825F-0D37-246FF1ADFCAC}"/>
              </a:ext>
            </a:extLst>
          </p:cNvPr>
          <p:cNvSpPr/>
          <p:nvPr/>
        </p:nvSpPr>
        <p:spPr>
          <a:xfrm rot="16200000">
            <a:off x="5957887" y="-4107166"/>
            <a:ext cx="276225" cy="11803788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9FA41-F6D9-C634-E625-287892904F98}"/>
              </a:ext>
            </a:extLst>
          </p:cNvPr>
          <p:cNvSpPr txBox="1"/>
          <p:nvPr/>
        </p:nvSpPr>
        <p:spPr>
          <a:xfrm>
            <a:off x="4964823" y="12296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Full_pregnancy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25D55-913B-A7F0-4B2B-BCD9341F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63" y="4719759"/>
            <a:ext cx="1713124" cy="9632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DA5EAC-4E25-5A68-DF69-C2C2B06EBF3B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httk Models</a:t>
            </a:r>
          </a:p>
        </p:txBody>
      </p:sp>
    </p:spTree>
    <p:extLst>
      <p:ext uri="{BB962C8B-B14F-4D97-AF65-F5344CB8AC3E}">
        <p14:creationId xmlns:p14="http://schemas.microsoft.com/office/powerpoint/2010/main" val="78580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F57DB-14AC-F165-6E1B-6216B74A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3B98-75E0-447C-9964-6BA3CA0500CD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E572B-2B67-BAD5-7B75-4690C0F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2D540-0F0A-8653-D725-19191214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Human Foods Program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853B5-C95F-628C-C265-EAC41BD1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670" y="1745501"/>
            <a:ext cx="10500660" cy="2236722"/>
          </a:xfrm>
        </p:spPr>
        <p:txBody>
          <a:bodyPr>
            <a:noAutofit/>
          </a:bodyPr>
          <a:lstStyle/>
          <a:p>
            <a:pPr>
              <a:lnSpc>
                <a:spcPct val="111111"/>
              </a:lnSpc>
            </a:pPr>
            <a:r>
              <a:rPr lang="en-US" sz="4000" dirty="0"/>
              <a:t>Toxicokinetic Chemical Simulator (ToCS):</a:t>
            </a:r>
            <a:br>
              <a:rPr lang="en-US" sz="4000" dirty="0"/>
            </a:br>
            <a:r>
              <a:rPr lang="en-US" sz="4000" dirty="0"/>
              <a:t>A Graphical User Interface for High-Throughput Chemical Analysis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627813E-7EDF-FC55-6E2D-488E31A5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70" y="4299857"/>
            <a:ext cx="10604796" cy="1964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370"/>
              </a:lnSpc>
            </a:pPr>
            <a:r>
              <a:rPr lang="en-US" dirty="0"/>
              <a:t>Kristen Windoloski, Contractor</a:t>
            </a:r>
            <a:br>
              <a:rPr lang="en-US" dirty="0"/>
            </a:br>
            <a:r>
              <a:rPr lang="en-US" dirty="0"/>
              <a:t>Office of Scientific Coordination and Computational Sciences (OSCCS)</a:t>
            </a:r>
            <a:br>
              <a:rPr lang="en-US" dirty="0"/>
            </a:br>
            <a:r>
              <a:rPr lang="en-US" dirty="0"/>
              <a:t>Office of Laboratory Operations and Applied Science (OLOAS)</a:t>
            </a:r>
          </a:p>
        </p:txBody>
      </p:sp>
    </p:spTree>
    <p:extLst>
      <p:ext uri="{BB962C8B-B14F-4D97-AF65-F5344CB8AC3E}">
        <p14:creationId xmlns:p14="http://schemas.microsoft.com/office/powerpoint/2010/main" val="236973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532A-190F-3C35-C454-4598FD4FE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E9428-2AAD-E372-F7D4-5BE98639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5311-52C4-18BA-93AE-7C385F46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066FA-40B1-0012-22EA-468245977523}"/>
              </a:ext>
            </a:extLst>
          </p:cNvPr>
          <p:cNvSpPr txBox="1"/>
          <p:nvPr/>
        </p:nvSpPr>
        <p:spPr>
          <a:xfrm>
            <a:off x="342904" y="1262666"/>
            <a:ext cx="114081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Websites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https://github.com/USEPA/CompTox-ExpoCast-httk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https://cran.r-project.org/web/packages/httk/index.html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AF387-9C44-CCDF-CB71-DC9911229880}"/>
              </a:ext>
            </a:extLst>
          </p:cNvPr>
          <p:cNvSpPr txBox="1"/>
          <p:nvPr/>
        </p:nvSpPr>
        <p:spPr>
          <a:xfrm>
            <a:off x="342904" y="2605287"/>
            <a:ext cx="1151163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Publications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Ring, C.L., Kreutz, A., Goldsmith, M., and Wambaugh, J.F. (2021). High-throughput PBTK models for in vitro to in vivo extrapolation.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Expert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Drug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Metab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17(8)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903–921.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10.1080/17425255.2021.1935867.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Breen, M., Wambaugh, J.F., Bernstein, A., Sfeir, M., and Ring, C.L. (2022). Simulating toxicokinetic variability to identify susceptible and highly exposed populations.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Expo. Sci. Environ. Epidemiol.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32(6)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855-863.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10.1038/s41370-022-00491-0.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Kapraun, D.F., Sfeir, M., Pearce, R.G., Davidson-Fritz, S.E., Lumen, A., Dallmann, A., et al. (2022). Evaluation of a rapid, generic human gestational dose model.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Reprod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113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172-188.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10.1016/j.reprotox.2022.09.004.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Pearce, R.G., Setzer, R.W., Strope, C.L., Wambaugh, J.F., and Sipes, N.S. (2017). httk: R package for high-throughput toxicokinetics.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J. Stat.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Softw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79(4)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1-26.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10.18637/jss.v079.i04.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Truong, K.T., Wambaugh, J.F., Kapraun, D.F., Davidson-Fritz, S.E., Eytcheson, S., Judson, R.S., et al. (2025). Interpretation of thyroid-relevant bioactivity data for comparison to in vivo exposures: A prioritization approach for putative chemical inhibitors of in vitro deiodinase activity.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Toxicology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515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154157.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10.1016/j.tox.2025.154157.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Wambaugh, J.F., Wetmore, B.A., Ring, C.L., Nicolas, C.I., Pearce, R.G., Honda, G.S., et al. (2019). Assessing toxicokinetic uncertainty and variability in risk prioritization.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Toxicol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. Sci.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172(2)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235-251.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10.1093/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toxsci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/kfz205.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2CB80-85C3-8310-8906-2BF67BD25AB2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Additional Information on httk</a:t>
            </a:r>
          </a:p>
        </p:txBody>
      </p:sp>
    </p:spTree>
    <p:extLst>
      <p:ext uri="{BB962C8B-B14F-4D97-AF65-F5344CB8AC3E}">
        <p14:creationId xmlns:p14="http://schemas.microsoft.com/office/powerpoint/2010/main" val="31070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5D91-D0AC-E833-D34B-194AF01B3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01158-5096-DA0E-17F1-AB83C0319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339" y="2790517"/>
            <a:ext cx="10249321" cy="1276966"/>
          </a:xfrm>
        </p:spPr>
        <p:txBody>
          <a:bodyPr/>
          <a:lstStyle/>
          <a:p>
            <a:r>
              <a:rPr lang="en-US" dirty="0"/>
              <a:t>Chemical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D8327-1C48-2834-F9C6-A6A1FF36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1D61A-7C44-EB62-1F54-05698F18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67E1-3A01-0A49-D7B7-D9E8F64E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2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C1B6-78FF-DA03-9DF5-410551507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327B9-4728-153E-8532-67AC5F3A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BED1-DA25-FCB0-A3AC-24B98D35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5B156-90B2-8C3E-F0DC-8A206DA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E1DF3C-EB6D-6863-9D99-E2185C7A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40" y="1386587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3C42C5-9A08-740F-3622-00ACE5543768}"/>
              </a:ext>
            </a:extLst>
          </p:cNvPr>
          <p:cNvCxnSpPr>
            <a:cxnSpLocks/>
          </p:cNvCxnSpPr>
          <p:nvPr/>
        </p:nvCxnSpPr>
        <p:spPr>
          <a:xfrm flipH="1">
            <a:off x="2561984" y="4430189"/>
            <a:ext cx="251223" cy="487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A88C12-F49B-855D-DB0F-5F6F08290C30}"/>
              </a:ext>
            </a:extLst>
          </p:cNvPr>
          <p:cNvCxnSpPr>
            <a:cxnSpLocks/>
          </p:cNvCxnSpPr>
          <p:nvPr/>
        </p:nvCxnSpPr>
        <p:spPr>
          <a:xfrm>
            <a:off x="8577943" y="3657600"/>
            <a:ext cx="664028" cy="1147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C093D2-D352-17B6-9FE4-3C89E199FF75}"/>
              </a:ext>
            </a:extLst>
          </p:cNvPr>
          <p:cNvSpPr txBox="1"/>
          <p:nvPr/>
        </p:nvSpPr>
        <p:spPr>
          <a:xfrm>
            <a:off x="655372" y="4946321"/>
            <a:ext cx="349208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Downloadable folder detailing how to upload physicochemical data to simulate new compounds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22F1-E21F-6F99-499F-5DE76DCAC73F}"/>
              </a:ext>
            </a:extLst>
          </p:cNvPr>
          <p:cNvSpPr txBox="1"/>
          <p:nvPr/>
        </p:nvSpPr>
        <p:spPr>
          <a:xfrm>
            <a:off x="8497902" y="4864515"/>
            <a:ext cx="2982968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here to upload a CSV file of physicochemical data for chemicals not available in the preloaded drop-down list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5151E2-C9AC-8CD4-3973-44CC8B01A938}"/>
              </a:ext>
            </a:extLst>
          </p:cNvPr>
          <p:cNvCxnSpPr>
            <a:cxnSpLocks/>
          </p:cNvCxnSpPr>
          <p:nvPr/>
        </p:nvCxnSpPr>
        <p:spPr>
          <a:xfrm>
            <a:off x="5822346" y="4378753"/>
            <a:ext cx="0" cy="4545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61900-41F7-0DEC-B8EE-656D1ADF2AE2}"/>
              </a:ext>
            </a:extLst>
          </p:cNvPr>
          <p:cNvSpPr txBox="1"/>
          <p:nvPr/>
        </p:nvSpPr>
        <p:spPr>
          <a:xfrm>
            <a:off x="4580969" y="4864515"/>
            <a:ext cx="330001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Drop-down list of chemicals with data already preloaded into httk, contains only compounds with adequate data for simulation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04B959-F469-9DDA-E2E0-34FA7D2B444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 Interface</a:t>
            </a:r>
          </a:p>
        </p:txBody>
      </p:sp>
    </p:spTree>
    <p:extLst>
      <p:ext uri="{BB962C8B-B14F-4D97-AF65-F5344CB8AC3E}">
        <p14:creationId xmlns:p14="http://schemas.microsoft.com/office/powerpoint/2010/main" val="182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FB4B20C-2B59-8597-5CB7-585CC455A9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7600" y="1906109"/>
            <a:ext cx="3857141" cy="4351338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C03E5-A17E-BC92-8688-0D124FD1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3B304-7889-E2A5-0A15-17A18183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4F1B13-4AD5-ED75-6F50-D0E9DD0D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95298-DC34-94E6-FF12-875B9C77C9A5}"/>
              </a:ext>
            </a:extLst>
          </p:cNvPr>
          <p:cNvSpPr txBox="1"/>
          <p:nvPr/>
        </p:nvSpPr>
        <p:spPr>
          <a:xfrm>
            <a:off x="493060" y="1728284"/>
            <a:ext cx="67173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Contains compounds with data already in httk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the drop-down list by: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Typing in the CAS number (recommended)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Typing in the compound name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Scrolling the list (all compounds are not visible)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E5E350-8CEC-185F-F2BE-F3F1450090F6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Preloaded Drop-Down List</a:t>
            </a:r>
          </a:p>
        </p:txBody>
      </p:sp>
    </p:spTree>
    <p:extLst>
      <p:ext uri="{BB962C8B-B14F-4D97-AF65-F5344CB8AC3E}">
        <p14:creationId xmlns:p14="http://schemas.microsoft.com/office/powerpoint/2010/main" val="365625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AB91-BF5D-03AC-91D3-A65394939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D51FB-FFE6-3F8E-A3B5-AD0955C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2245-D480-FE22-F586-FC23C234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DA2018-7AF6-2C26-DCCC-EDDFC13C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A2512-58EA-A5D2-940C-7BFB9D6F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4162004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D5375FE7-CFC2-3EF9-F810-6C5A95A1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17" y="1528494"/>
            <a:ext cx="7621824" cy="2440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800220-4563-FEFA-F5AA-9131BD728CFE}"/>
              </a:ext>
            </a:extLst>
          </p:cNvPr>
          <p:cNvCxnSpPr>
            <a:cxnSpLocks/>
          </p:cNvCxnSpPr>
          <p:nvPr/>
        </p:nvCxnSpPr>
        <p:spPr>
          <a:xfrm flipV="1">
            <a:off x="4092827" y="4012571"/>
            <a:ext cx="631573" cy="458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D7D510-9810-66AD-4BDA-564C8B55E3B6}"/>
              </a:ext>
            </a:extLst>
          </p:cNvPr>
          <p:cNvCxnSpPr>
            <a:cxnSpLocks/>
          </p:cNvCxnSpPr>
          <p:nvPr/>
        </p:nvCxnSpPr>
        <p:spPr>
          <a:xfrm>
            <a:off x="4092827" y="5802884"/>
            <a:ext cx="720644" cy="1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74735B6-225A-B9BC-D3DA-3D5197656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71" y="4421015"/>
            <a:ext cx="6758421" cy="16423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1F878-C0EC-1A94-CC1E-738D2B4E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" r="66604"/>
          <a:stretch>
            <a:fillRect/>
          </a:stretch>
        </p:blipFill>
        <p:spPr>
          <a:xfrm>
            <a:off x="1228165" y="1379420"/>
            <a:ext cx="2573467" cy="2633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BFAE1E-D0BE-26B6-8382-974BC8ACEBD3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361978" y="4165806"/>
            <a:ext cx="1517831" cy="375913"/>
          </a:xfrm>
          <a:prstGeom prst="bentConnector4">
            <a:avLst>
              <a:gd name="adj1" fmla="val -217"/>
              <a:gd name="adj2" fmla="val 1608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83289F7-8F17-1056-9C24-4008904EE848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Upload Your Own Compounds</a:t>
            </a:r>
          </a:p>
        </p:txBody>
      </p:sp>
    </p:spTree>
    <p:extLst>
      <p:ext uri="{BB962C8B-B14F-4D97-AF65-F5344CB8AC3E}">
        <p14:creationId xmlns:p14="http://schemas.microsoft.com/office/powerpoint/2010/main" val="200559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2BE5-F6D4-09B5-B00A-E9E6F915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E5827-4F78-7089-A76C-DD46D14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AC53-89CB-05F0-2A06-76BF520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EE7C74-A840-02B0-8116-2C67BD3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BE4626-8520-72A0-8545-6AACFE871ACD}"/>
              </a:ext>
            </a:extLst>
          </p:cNvPr>
          <p:cNvGrpSpPr/>
          <p:nvPr/>
        </p:nvGrpSpPr>
        <p:grpSpPr>
          <a:xfrm>
            <a:off x="342904" y="1554271"/>
            <a:ext cx="11506192" cy="4462760"/>
            <a:chOff x="342904" y="1769715"/>
            <a:chExt cx="11506192" cy="44627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BD8FBC-6B52-7637-617F-D86A50231290}"/>
                </a:ext>
              </a:extLst>
            </p:cNvPr>
            <p:cNvSpPr/>
            <p:nvPr/>
          </p:nvSpPr>
          <p:spPr>
            <a:xfrm>
              <a:off x="4654216" y="1769715"/>
              <a:ext cx="7194880" cy="44627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264973-DA37-E29E-41E9-1011C901FD10}"/>
                </a:ext>
              </a:extLst>
            </p:cNvPr>
            <p:cNvSpPr/>
            <p:nvPr/>
          </p:nvSpPr>
          <p:spPr>
            <a:xfrm>
              <a:off x="342904" y="1769715"/>
              <a:ext cx="4114796" cy="4462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59FB98-BC38-FBC4-A61F-CFDCFFB7700C}"/>
                </a:ext>
              </a:extLst>
            </p:cNvPr>
            <p:cNvSpPr txBox="1"/>
            <p:nvPr/>
          </p:nvSpPr>
          <p:spPr>
            <a:xfrm>
              <a:off x="539420" y="1983640"/>
              <a:ext cx="374583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Required Data</a:t>
              </a:r>
            </a:p>
            <a:p>
              <a:pPr algn="ctr"/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Compound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CAS number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DTXSID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Molecular weight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octanol:water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vitro intrinsic hepatic clearance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vitro fraction unbound in presence of plasma proteins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4D1387-0277-CFB1-1121-684FB40C7ACD}"/>
                </a:ext>
              </a:extLst>
            </p:cNvPr>
            <p:cNvSpPr txBox="1"/>
            <p:nvPr/>
          </p:nvSpPr>
          <p:spPr>
            <a:xfrm>
              <a:off x="4724400" y="1985158"/>
              <a:ext cx="692818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Optional Data</a:t>
              </a:r>
            </a:p>
            <a:p>
              <a:pPr algn="ctr"/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Henry’s law constant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phospholipid water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water air partition coefficient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Log10 water solubility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Melting point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Hydrogen acceptor equilibria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Hydrogen donor equilibria concentration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measured fractional systemic bioavailability of an oral dose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anose="020B0604020202020204" pitchFamily="34" charset="0"/>
                  <a:cs typeface="Arial" panose="020B0604020202020204" pitchFamily="34" charset="0"/>
                </a:rPr>
                <a:t>Caco‐2 apical‐to‐basal membrane permeability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Probability that there is no clearance observed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</a:t>
              </a: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fraction of oral dose absorbed and entering gut lumen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fraction of oral dose surviving first pass metabolism in the gut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 vivo fraction of oral dose surviving first pass hepatic clearance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Ratio of blood to plasma chemical concentration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6F89F5D-061F-D6D6-CD3E-24E61E017BD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Compound Selection: Uploaded Data</a:t>
            </a:r>
          </a:p>
        </p:txBody>
      </p:sp>
    </p:spTree>
    <p:extLst>
      <p:ext uri="{BB962C8B-B14F-4D97-AF65-F5344CB8AC3E}">
        <p14:creationId xmlns:p14="http://schemas.microsoft.com/office/powerpoint/2010/main" val="315029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41B35-2540-5962-16AE-28D15AC1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666-14B0-4CDF-80FC-95201AC9629B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8341-3103-4DF9-0734-3339D84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172260-C28A-9EE6-9026-705EC18A1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11" name="Picture 10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968B7315-2A28-4E6B-FE08-D075E76C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31"/>
          <a:stretch>
            <a:fillRect/>
          </a:stretch>
        </p:blipFill>
        <p:spPr>
          <a:xfrm>
            <a:off x="527957" y="2552700"/>
            <a:ext cx="5254661" cy="3162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86165-8E93-CD05-1A4A-824E27EE8DD7}"/>
              </a:ext>
            </a:extLst>
          </p:cNvPr>
          <p:cNvSpPr txBox="1"/>
          <p:nvPr/>
        </p:nvSpPr>
        <p:spPr>
          <a:xfrm>
            <a:off x="6605323" y="4970558"/>
            <a:ext cx="532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EPA’s CompTox Chemicals Dashboard (https://comptox.epa.gov/dashboard)</a:t>
            </a:r>
          </a:p>
        </p:txBody>
      </p:sp>
      <p:pic>
        <p:nvPicPr>
          <p:cNvPr id="14" name="Picture 13" descr="Graphical user interface, application, table&#10;&#10;AI-generated content may be incorrect.">
            <a:extLst>
              <a:ext uri="{FF2B5EF4-FFF2-40B4-BE49-F238E27FC236}">
                <a16:creationId xmlns:a16="http://schemas.microsoft.com/office/drawing/2014/main" id="{56BB0E25-B8CD-54DC-BD05-A82AA066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098"/>
          <a:stretch>
            <a:fillRect/>
          </a:stretch>
        </p:blipFill>
        <p:spPr>
          <a:xfrm>
            <a:off x="6292045" y="1642546"/>
            <a:ext cx="5562496" cy="31622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F9CBC-9EE7-F228-61D6-5D1E27D75108}"/>
              </a:ext>
            </a:extLst>
          </p:cNvPr>
          <p:cNvSpPr txBox="1"/>
          <p:nvPr/>
        </p:nvSpPr>
        <p:spPr>
          <a:xfrm>
            <a:off x="108494" y="1557946"/>
            <a:ext cx="59552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NTP’s Integrated Chemical Environment (ICE)</a:t>
            </a:r>
          </a:p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(https://ice.ntp.niehs.nih.gov/)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146D94-3EE1-693A-9814-5C51975AAB24}"/>
              </a:ext>
            </a:extLst>
          </p:cNvPr>
          <p:cNvCxnSpPr>
            <a:cxnSpLocks/>
          </p:cNvCxnSpPr>
          <p:nvPr/>
        </p:nvCxnSpPr>
        <p:spPr>
          <a:xfrm>
            <a:off x="5116285" y="2198915"/>
            <a:ext cx="10776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15558D-F065-0CEC-2EB5-37D1C53BE46E}"/>
              </a:ext>
            </a:extLst>
          </p:cNvPr>
          <p:cNvCxnSpPr>
            <a:cxnSpLocks/>
          </p:cNvCxnSpPr>
          <p:nvPr/>
        </p:nvCxnSpPr>
        <p:spPr>
          <a:xfrm flipH="1" flipV="1">
            <a:off x="5879752" y="5403181"/>
            <a:ext cx="6284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C1F7D66-1055-FB07-44B4-04E4EB3FCC6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Where Can I Find Physicochemical Data?</a:t>
            </a:r>
          </a:p>
        </p:txBody>
      </p:sp>
    </p:spTree>
    <p:extLst>
      <p:ext uri="{BB962C8B-B14F-4D97-AF65-F5344CB8AC3E}">
        <p14:creationId xmlns:p14="http://schemas.microsoft.com/office/powerpoint/2010/main" val="389625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E2C3-A295-E15D-DEC1-E79DF65C5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Uploading Chemical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9EE-FE44-DDDC-F966-7AF61B098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Calcium Benzoate</a:t>
            </a:r>
          </a:p>
          <a:p>
            <a:endParaRPr lang="en-US" dirty="0"/>
          </a:p>
          <a:p>
            <a:r>
              <a:rPr lang="en-US" dirty="0"/>
              <a:t>A direct food additive used as an antimicrobial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FAF4F-8C0A-771D-2FDC-70E4CA78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3E23-DD20-9B8F-E0B3-C2DACAE8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67060-C85F-6210-5334-9F20E403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5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B4E06-7F20-C652-2A44-7F373E79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6"/>
            <a:ext cx="10192657" cy="391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SampleCSV file to a new file to edit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for chemical data within EPA’s CompTox Dashboard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appropriate fields in new CSV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A6A9C-B3A5-F78C-B762-4B264EA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AA769-C702-C5C1-ECE1-3F6C0A7C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DF5B-8CF9-BCF3-75C6-E3387AC8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2FFB1B-8B9B-E49B-4412-CEDE43B2DFB0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83420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3471-1529-68FE-0316-F09FFF3D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8953-F173-671A-CA2C-65A20B40B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physicochemical data folder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4858-6182-14C7-46A0-AE0269B0A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DD4F-06E0-DCD2-CEE6-844AFE11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B239E-0A91-6FE3-1F3D-C72A903D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7C43-9B2F-641C-B564-39EEC270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0" y="2427735"/>
            <a:ext cx="9787872" cy="3340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7F080-C66A-3458-3FB6-BD180E8D9747}"/>
              </a:ext>
            </a:extLst>
          </p:cNvPr>
          <p:cNvSpPr/>
          <p:nvPr/>
        </p:nvSpPr>
        <p:spPr>
          <a:xfrm>
            <a:off x="1385180" y="2869949"/>
            <a:ext cx="3186820" cy="264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469AE7-5838-3DDC-82D9-EF1F98721176}"/>
              </a:ext>
            </a:extLst>
          </p:cNvPr>
          <p:cNvCxnSpPr/>
          <p:nvPr/>
        </p:nvCxnSpPr>
        <p:spPr>
          <a:xfrm>
            <a:off x="2788467" y="5341545"/>
            <a:ext cx="697117" cy="606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B22A64-7C09-F003-E335-1716612CCCD5}"/>
              </a:ext>
            </a:extLst>
          </p:cNvPr>
          <p:cNvSpPr txBox="1"/>
          <p:nvPr/>
        </p:nvSpPr>
        <p:spPr>
          <a:xfrm>
            <a:off x="2788467" y="5923411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here to download the folder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CB45AA-4E60-F4E4-135D-163CD7AE115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70427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CE3D-E609-C546-8531-C3533919D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/>
              <a:t>Session I: Introduction to ToCS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4D7FD-3E8A-4F6F-B3A4-2110D2AC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358F-B943-4689-A0E2-2C1BC2B5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8B1DC-653F-408B-BFDE-03A10E59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E51C-9673-4B7A-8422-9B11FD6A9AE3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3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3C36-4AEC-E825-D989-B08215F1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E783-8A10-83CC-36E6-9A89158D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771457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Copy SampleCSV file to a new file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E6EE-8124-C057-6A08-4240AC0D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1F213-871D-4719-C87D-E75D9BB4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7222F-DC46-6FF9-3FEA-7CD11CF7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6DFC1-5A14-7C99-4A8C-637A2D47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36" y="2519667"/>
            <a:ext cx="3159891" cy="1901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0B532-61D8-0250-FBD0-3E2614AA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77" y="5007282"/>
            <a:ext cx="11303162" cy="5486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5B18D560-2E90-4CCC-475A-38E88DBF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2" y="2696190"/>
            <a:ext cx="4125447" cy="1465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562035-CA42-E346-C8A0-9F34B3964F22}"/>
              </a:ext>
            </a:extLst>
          </p:cNvPr>
          <p:cNvCxnSpPr/>
          <p:nvPr/>
        </p:nvCxnSpPr>
        <p:spPr>
          <a:xfrm flipV="1">
            <a:off x="4092827" y="3503691"/>
            <a:ext cx="2425668" cy="658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6E6F6-7014-3C38-019E-50C2624D4F68}"/>
              </a:ext>
            </a:extLst>
          </p:cNvPr>
          <p:cNvCxnSpPr/>
          <p:nvPr/>
        </p:nvCxnSpPr>
        <p:spPr>
          <a:xfrm flipH="1">
            <a:off x="5459240" y="3567065"/>
            <a:ext cx="1149790" cy="1330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1D1763F-622F-BFEE-BA78-7879B6280D13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6880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8843-7256-691B-7850-D7993C8B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C50E-4A55-E42D-DAD8-CE358D96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EFE2-C638-9A08-49D7-CEF79712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2745-4738-5A3C-CDBB-17EF64B6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BB37-CA8C-D827-3720-E1006489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0585D304-32F4-E022-D2C9-C03E94C3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16"/>
          <a:stretch>
            <a:fillRect/>
          </a:stretch>
        </p:blipFill>
        <p:spPr>
          <a:xfrm>
            <a:off x="2059273" y="2263365"/>
            <a:ext cx="7737868" cy="3739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5E49E-97C4-3025-3E6F-FD6C09A50E6B}"/>
              </a:ext>
            </a:extLst>
          </p:cNvPr>
          <p:cNvSpPr/>
          <p:nvPr/>
        </p:nvSpPr>
        <p:spPr>
          <a:xfrm>
            <a:off x="3911096" y="2466400"/>
            <a:ext cx="2109458" cy="421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32471-1F27-D9B5-3A67-337A67309527}"/>
              </a:ext>
            </a:extLst>
          </p:cNvPr>
          <p:cNvSpPr/>
          <p:nvPr/>
        </p:nvSpPr>
        <p:spPr>
          <a:xfrm>
            <a:off x="5573832" y="5251010"/>
            <a:ext cx="1035198" cy="198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0DC066-0CEC-42E9-5103-3DAC4FF19124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249808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2EF8-7DFD-04B3-AA81-D8E93BC5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AI-generated content may be incorrect.">
            <a:extLst>
              <a:ext uri="{FF2B5EF4-FFF2-40B4-BE49-F238E27FC236}">
                <a16:creationId xmlns:a16="http://schemas.microsoft.com/office/drawing/2014/main" id="{6F886861-7861-7A5D-C6B1-D0CC0C18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4" y="2153810"/>
            <a:ext cx="8292974" cy="41933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5CC1-5672-BEC6-0A09-07892AE2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71612"/>
            <a:ext cx="10192657" cy="3914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Search for chemical data within EPA’s CompTox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6FE6-973D-FD9C-6C2F-C9B5A514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864CB-CF49-73FD-5FFC-589842ED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188A-935D-BF8E-F8DB-3EAE5AC0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BAA76-0AB1-D1B3-EDE5-5982502DBAD0}"/>
              </a:ext>
            </a:extLst>
          </p:cNvPr>
          <p:cNvSpPr/>
          <p:nvPr/>
        </p:nvSpPr>
        <p:spPr>
          <a:xfrm>
            <a:off x="2856367" y="4762123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64528-2F18-BC44-E477-33B410EBF059}"/>
              </a:ext>
            </a:extLst>
          </p:cNvPr>
          <p:cNvSpPr/>
          <p:nvPr/>
        </p:nvSpPr>
        <p:spPr>
          <a:xfrm>
            <a:off x="2856367" y="4453586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F740C6-91CC-C5DC-03EC-D3707C0AFE45}"/>
              </a:ext>
            </a:extLst>
          </p:cNvPr>
          <p:cNvSpPr/>
          <p:nvPr/>
        </p:nvSpPr>
        <p:spPr>
          <a:xfrm>
            <a:off x="2856367" y="5359585"/>
            <a:ext cx="7057178" cy="181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0E9B2-0B15-C44E-3DBD-960EFAF146D1}"/>
              </a:ext>
            </a:extLst>
          </p:cNvPr>
          <p:cNvSpPr/>
          <p:nvPr/>
        </p:nvSpPr>
        <p:spPr>
          <a:xfrm>
            <a:off x="2856367" y="5685697"/>
            <a:ext cx="7057178" cy="382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B63979-001A-7178-6A68-E0EB070176F6}"/>
              </a:ext>
            </a:extLst>
          </p:cNvPr>
          <p:cNvCxnSpPr>
            <a:cxnSpLocks/>
          </p:cNvCxnSpPr>
          <p:nvPr/>
        </p:nvCxnSpPr>
        <p:spPr>
          <a:xfrm flipH="1">
            <a:off x="4984955" y="3205316"/>
            <a:ext cx="1858297" cy="1305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20C037-9BC8-EC36-8252-9BFBC40B99EE}"/>
              </a:ext>
            </a:extLst>
          </p:cNvPr>
          <p:cNvSpPr txBox="1"/>
          <p:nvPr/>
        </p:nvSpPr>
        <p:spPr>
          <a:xfrm>
            <a:off x="6843252" y="2835984"/>
            <a:ext cx="2798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Need to log10 these values!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8A7D6F3-3EB8-DB16-3BDF-C89386789688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>
            <a:off x="9641582" y="3020650"/>
            <a:ext cx="271963" cy="2429471"/>
          </a:xfrm>
          <a:prstGeom prst="bentConnector3">
            <a:avLst>
              <a:gd name="adj1" fmla="val 1840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F6FAB81-C877-631F-E841-A86573D008AD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578754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17DC-E45C-03CB-EFF6-A24A3E47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63CF-96A2-F814-5600-8F8E656E9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494466"/>
            <a:ext cx="10192657" cy="5486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Update appropriate fields in new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251B-3512-1796-55A4-0A06CAA2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6B104-1504-9862-88C8-258F1C7B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2B149-DE90-E010-2D12-98CC8331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DAF48-E3A7-7BE6-47B1-37BA3FC0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8" y="2229082"/>
            <a:ext cx="11279415" cy="488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26337A-B4F5-204F-701C-B52D0CAD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8" y="2897616"/>
            <a:ext cx="11279415" cy="493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E277B-190B-46C5-95E7-35221ED5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8" y="3574680"/>
            <a:ext cx="11279415" cy="4906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DFE2C0-0686-28EB-EA3A-D58A818E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31" y="4243958"/>
            <a:ext cx="11275442" cy="5928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B75F93-FCB9-5D98-2DED-410AB4618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31" y="5015387"/>
            <a:ext cx="11275442" cy="4817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8943F3-E6B6-7B4F-8DA9-2C29C83F2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8" y="5675700"/>
            <a:ext cx="11275442" cy="656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E47BDC-40D2-2719-A963-0DA77DCBD5BE}"/>
              </a:ext>
            </a:extLst>
          </p:cNvPr>
          <p:cNvSpPr/>
          <p:nvPr/>
        </p:nvSpPr>
        <p:spPr>
          <a:xfrm>
            <a:off x="2453489" y="4427145"/>
            <a:ext cx="3087232" cy="409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83C6B-9B9F-CF89-436B-298AD73B1A6B}"/>
              </a:ext>
            </a:extLst>
          </p:cNvPr>
          <p:cNvSpPr/>
          <p:nvPr/>
        </p:nvSpPr>
        <p:spPr>
          <a:xfrm>
            <a:off x="2053628" y="3574680"/>
            <a:ext cx="4274744" cy="490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CFE70-FE73-3BA0-5D8B-ED14729C54D4}"/>
              </a:ext>
            </a:extLst>
          </p:cNvPr>
          <p:cNvCxnSpPr>
            <a:cxnSpLocks/>
          </p:cNvCxnSpPr>
          <p:nvPr/>
        </p:nvCxnSpPr>
        <p:spPr>
          <a:xfrm flipH="1">
            <a:off x="6328372" y="3675511"/>
            <a:ext cx="606582" cy="208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9DE048-D6D7-3D31-908A-531DC23CA5AF}"/>
              </a:ext>
            </a:extLst>
          </p:cNvPr>
          <p:cNvCxnSpPr>
            <a:cxnSpLocks/>
          </p:cNvCxnSpPr>
          <p:nvPr/>
        </p:nvCxnSpPr>
        <p:spPr>
          <a:xfrm flipH="1">
            <a:off x="5547294" y="2110537"/>
            <a:ext cx="3515225" cy="2587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A16A5-B096-DC6E-86A6-2742469E6478}"/>
              </a:ext>
            </a:extLst>
          </p:cNvPr>
          <p:cNvSpPr txBox="1"/>
          <p:nvPr/>
        </p:nvSpPr>
        <p:spPr>
          <a:xfrm>
            <a:off x="8640665" y="1169370"/>
            <a:ext cx="33296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real data available, so we set the clint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Funbound.plasma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as 0.2 and 0.95 in this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276D1-E4BF-289F-5385-3AE272EF966C}"/>
              </a:ext>
            </a:extLst>
          </p:cNvPr>
          <p:cNvSpPr/>
          <p:nvPr/>
        </p:nvSpPr>
        <p:spPr>
          <a:xfrm>
            <a:off x="4914899" y="2545080"/>
            <a:ext cx="434341" cy="126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-6.57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8E5BD6-327E-795B-1CFC-C271B192D301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285564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260B-679F-5CD0-3D61-E1885887E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54C6-21DA-8596-62FE-798285F0F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85" y="1653762"/>
            <a:ext cx="10192657" cy="548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Save CSV file and upload within ToCS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BC53-BAEE-D7AD-3CD7-4CC8DF6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6758D-4495-04A3-0E3A-617B81AE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61F7-3876-E99A-17D1-05A76DD5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pic>
        <p:nvPicPr>
          <p:cNvPr id="8" name="Picture 7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A65C2507-BE61-6535-70C9-1F021AEA3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9" y="2752951"/>
            <a:ext cx="10780996" cy="2537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F7985-D30B-EB34-60EF-18FE8A496422}"/>
              </a:ext>
            </a:extLst>
          </p:cNvPr>
          <p:cNvSpPr/>
          <p:nvPr/>
        </p:nvSpPr>
        <p:spPr>
          <a:xfrm>
            <a:off x="7739741" y="3204927"/>
            <a:ext cx="3450342" cy="2085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C11981-B563-CBE8-9A04-3D4F7398580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Demo: Uploading Physicochemical Data</a:t>
            </a:r>
          </a:p>
        </p:txBody>
      </p:sp>
    </p:spTree>
    <p:extLst>
      <p:ext uri="{BB962C8B-B14F-4D97-AF65-F5344CB8AC3E}">
        <p14:creationId xmlns:p14="http://schemas.microsoft.com/office/powerpoint/2010/main" val="362046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846E3-DE33-802E-05D7-CA38BC78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2245-4B91-2254-4FF4-529E3E8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0664-E376-4DA1-82B9-739BA9A2E335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82922-E7F3-3EF4-6C85-61C795E1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1BA04-3894-3038-04EC-9AC86F25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87B4F3-C338-9240-50EE-43D90DA0D24B}"/>
              </a:ext>
            </a:extLst>
          </p:cNvPr>
          <p:cNvSpPr txBox="1">
            <a:spLocks/>
          </p:cNvSpPr>
          <p:nvPr/>
        </p:nvSpPr>
        <p:spPr>
          <a:xfrm>
            <a:off x="1060517" y="2215535"/>
            <a:ext cx="10249321" cy="12769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6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11111"/>
              </a:lnSpc>
            </a:pPr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D3C4-B23E-32BF-1C10-4BDDD1CA6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1262-FB66-6DC7-8353-4193D24F6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1111"/>
              </a:lnSpc>
            </a:pPr>
            <a:r>
              <a:rPr lang="en-US" dirty="0"/>
              <a:t>10-Minute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8383A-0A40-FA24-414A-2AF24150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BB7F8-52FC-F3B1-A1DA-06186062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D7E5-2EE2-2F40-9500-50F61957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557F-0F75-4979-8431-1F0D6C6BF341}" type="datetime4">
              <a:rPr lang="en-US" smtClean="0"/>
              <a:t>September 24,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4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BA1F-3ED4-DFE5-1D7D-3D96D9CC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DDB9-526C-558F-3152-E5909882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/>
              <a:t>Overview of ToCS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5C98-E550-632F-2F9B-0A7AAE277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61298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ToCS stands for ‘Toxicokinetic Chemical Simulator’ and is an easy-to-use graphical user interface (GUI) tool</a:t>
            </a:r>
          </a:p>
          <a:p>
            <a:endParaRPr lang="en-US" sz="2400" dirty="0"/>
          </a:p>
          <a:p>
            <a:r>
              <a:rPr lang="en-US" sz="2400" dirty="0"/>
              <a:t>Utilizes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computational modeling software to make high-throughput toxicokinetic (TK) chemical predictions</a:t>
            </a:r>
          </a:p>
          <a:p>
            <a:endParaRPr lang="en-US" sz="2400" dirty="0"/>
          </a:p>
          <a:p>
            <a:r>
              <a:rPr lang="en-US" sz="2400" dirty="0"/>
              <a:t>Predict ADME profiles and characteristics, prioritize chemicals using in vitro to in vivo extrapolation, and generate TK parameters</a:t>
            </a:r>
          </a:p>
          <a:p>
            <a:endParaRPr lang="en-US" sz="2400" dirty="0"/>
          </a:p>
          <a:p>
            <a:r>
              <a:rPr lang="en-US" sz="2400" dirty="0"/>
              <a:t>No programming skills are required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2E7D-6FFD-EC0F-69BB-A90FC840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ABDFB-5271-CA06-765F-BC18429E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3CDCA1-4952-E190-883D-E7C2CEA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8" name="Picture 7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2C2E26E9-8CD3-9F09-2042-554A80DA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7735-4DE6-0C78-6042-47880B1A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AC18-429B-F502-33B4-CA766C409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66" y="1602299"/>
            <a:ext cx="6494146" cy="448163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Uses models and functions from the EPA’s httk R package</a:t>
            </a:r>
          </a:p>
          <a:p>
            <a:endParaRPr lang="en-US" sz="2400" dirty="0"/>
          </a:p>
          <a:p>
            <a:r>
              <a:rPr lang="en-US" sz="2400" dirty="0"/>
              <a:t>Use ToCS to: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Conduct a high throughput preliminary screening, prioritization, and characterization of chemicals</a:t>
            </a:r>
          </a:p>
          <a:p>
            <a:pPr lvl="1"/>
            <a:r>
              <a:rPr lang="en-US" dirty="0"/>
              <a:t>Perform a post market assessment of food relevant compounds</a:t>
            </a:r>
          </a:p>
          <a:p>
            <a:pPr lvl="1"/>
            <a:r>
              <a:rPr lang="en-US" dirty="0"/>
              <a:t>Obtain parameters to use in other predictive models or compare with in vivo data</a:t>
            </a:r>
          </a:p>
          <a:p>
            <a:pPr lvl="1"/>
            <a:r>
              <a:rPr lang="en-US" dirty="0"/>
              <a:t>Simulate ingredients used in products marketed as dietary supplements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3D57-CB66-55C6-0B37-3B67ECDD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05E83-493A-2AC7-ECE0-1F62C0C9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549798-33BD-0783-BF0C-F0DC945B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pic>
        <p:nvPicPr>
          <p:cNvPr id="7" name="Picture 6" descr="A picture containing text, sign, clock, green&#10;&#10;AI-generated content may be incorrect.">
            <a:extLst>
              <a:ext uri="{FF2B5EF4-FFF2-40B4-BE49-F238E27FC236}">
                <a16:creationId xmlns:a16="http://schemas.microsoft.com/office/drawing/2014/main" id="{3E406787-BB91-56A7-6370-EEC4934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1" y="1602299"/>
            <a:ext cx="3267295" cy="37845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3FF321-EBDB-BB76-2184-E0FD6399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4" y="663022"/>
            <a:ext cx="10515600" cy="548640"/>
          </a:xfrm>
        </p:spPr>
        <p:txBody>
          <a:bodyPr/>
          <a:lstStyle/>
          <a:p>
            <a:r>
              <a:rPr lang="en-US" dirty="0"/>
              <a:t>Overview of ToCS</a:t>
            </a:r>
          </a:p>
        </p:txBody>
      </p:sp>
    </p:spTree>
    <p:extLst>
      <p:ext uri="{BB962C8B-B14F-4D97-AF65-F5344CB8AC3E}">
        <p14:creationId xmlns:p14="http://schemas.microsoft.com/office/powerpoint/2010/main" val="270586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B14F-E00F-49F2-81C3-7F894A44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53EDD-C2AB-4C10-B062-673D8351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06AE3-7CA9-494A-9355-6DF0A88B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EA8B-2E00-4A82-B922-88A898205188}" type="datetime4">
              <a:rPr lang="en-US" smtClean="0"/>
              <a:t>September 24, 2025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3EE0854-0A3C-7038-9713-0765A3FE4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93145"/>
              </p:ext>
            </p:extLst>
          </p:nvPr>
        </p:nvGraphicFramePr>
        <p:xfrm>
          <a:off x="616857" y="1704309"/>
          <a:ext cx="10987314" cy="369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9143">
                  <a:extLst>
                    <a:ext uri="{9D8B030D-6E8A-4147-A177-3AD203B41FA5}">
                      <a16:colId xmlns:a16="http://schemas.microsoft.com/office/drawing/2014/main" val="3220836768"/>
                    </a:ext>
                  </a:extLst>
                </a:gridCol>
                <a:gridCol w="5508171">
                  <a:extLst>
                    <a:ext uri="{9D8B030D-6E8A-4147-A177-3AD203B41FA5}">
                      <a16:colId xmlns:a16="http://schemas.microsoft.com/office/drawing/2014/main" val="3613787567"/>
                    </a:ext>
                  </a:extLst>
                </a:gridCol>
              </a:tblGrid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Concentration-Time Profiles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ADME time course data 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(Amounts and concentrations over time)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 statistics 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Tmax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Cmax, and AUC)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Steady State Concentrations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Analytical steady state in desired concentration/tissue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of the time (days) it takes to reach steady state behavior following constant oral dosing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04863"/>
                  </a:ext>
                </a:extLst>
              </a:tr>
              <a:tr h="18491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Vitro to In Vivo Extrapolation (IVIVE)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OEDs (the external dose needed to produce the internal bioactive conc.) compared with exposure data (if provided by the user)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BERs if exposure data is provided by the 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 Calculations Module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Toxicokinetic parameters (half-life, total plasma clearance, elimination rate, volume of distribution)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 coefficients in different tissues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517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F8C4A-97AF-7581-1138-41B430992E97}"/>
              </a:ext>
            </a:extLst>
          </p:cNvPr>
          <p:cNvSpPr txBox="1"/>
          <p:nvPr/>
        </p:nvSpPr>
        <p:spPr>
          <a:xfrm>
            <a:off x="616857" y="5531917"/>
            <a:ext cx="1098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Abbreviations: ADME – absorption, distribution, metabolism, excretion; Cmax – maximal concentration;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Tmax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time to Cmax;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AUC – area under the curve; OED – oral equivalent dose; BER – bioactivity exposure ratio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34EF5C-455B-2A7B-E20D-4AD95B8E9404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Outputs of ToCS</a:t>
            </a:r>
          </a:p>
        </p:txBody>
      </p:sp>
    </p:spTree>
    <p:extLst>
      <p:ext uri="{BB962C8B-B14F-4D97-AF65-F5344CB8AC3E}">
        <p14:creationId xmlns:p14="http://schemas.microsoft.com/office/powerpoint/2010/main" val="419379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1556-E230-FAB4-5C62-69D371DF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DF17-4AB6-4238-A389-A568656994F8}" type="datetime4">
              <a:rPr lang="en-US" smtClean="0"/>
              <a:t>September 24,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AAB3A-F585-859D-DA00-726F45471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D039D-B712-E2D4-E9C2-6A075819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/>
              <p:nvPr/>
            </p:nvSpPr>
            <p:spPr>
              <a:xfrm>
                <a:off x="642681" y="1579619"/>
                <a:ext cx="51049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Models with oral exposure route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make a non-uniform exposure protocol (mimics food consumption at mealtimes)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Customization of bioavailability settings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of in silico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𝐶𝑎𝑐𝑜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𝑃𝑎𝑏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Ability to run simulations with 100% bioavailability - more conservative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3ADDE0-85AA-A6F8-44DE-FF3A5DC81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1579619"/>
                <a:ext cx="5104975" cy="3170099"/>
              </a:xfrm>
              <a:prstGeom prst="rect">
                <a:avLst/>
              </a:prstGeom>
              <a:blipFill>
                <a:blip r:embed="rId2"/>
                <a:stretch>
                  <a:fillRect l="-1074" t="-769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AI-generated content may be incorrect.">
            <a:extLst>
              <a:ext uri="{FF2B5EF4-FFF2-40B4-BE49-F238E27FC236}">
                <a16:creationId xmlns:a16="http://schemas.microsoft.com/office/drawing/2014/main" id="{03588387-0D55-F6B3-CEF0-7BD23126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506" t="23121" r="13896" b="2366"/>
          <a:stretch>
            <a:fillRect/>
          </a:stretch>
        </p:blipFill>
        <p:spPr>
          <a:xfrm>
            <a:off x="5747656" y="539763"/>
            <a:ext cx="5196268" cy="43044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Chart&#10;&#10;AI-generated content may be incorrect.">
            <a:extLst>
              <a:ext uri="{FF2B5EF4-FFF2-40B4-BE49-F238E27FC236}">
                <a16:creationId xmlns:a16="http://schemas.microsoft.com/office/drawing/2014/main" id="{2B2C4993-143A-F729-BF57-CD44F419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9" t="54658" r="3510" b="35254"/>
          <a:stretch>
            <a:fillRect/>
          </a:stretch>
        </p:blipFill>
        <p:spPr>
          <a:xfrm>
            <a:off x="7467600" y="861296"/>
            <a:ext cx="901092" cy="49400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/>
              <p:nvPr/>
            </p:nvSpPr>
            <p:spPr>
              <a:xfrm>
                <a:off x="642681" y="4938791"/>
                <a:ext cx="11211859" cy="103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Contains explicit list of food chemicals available for simulation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109-118 chemicals for human simulations (954-956 chemicals using in silico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25-30 chemicals for rat simulations (no human data)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85BBBC-F90A-A311-A919-53CB214A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81" y="4938791"/>
                <a:ext cx="11211859" cy="1039323"/>
              </a:xfrm>
              <a:prstGeom prst="rect">
                <a:avLst/>
              </a:prstGeom>
              <a:blipFill>
                <a:blip r:embed="rId4"/>
                <a:stretch>
                  <a:fillRect l="-489" t="-2339" b="-9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16AA42E-1F8A-C69A-0F25-A264FEFBCC1C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Food 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86073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FEAF-1C7B-F205-9C00-4F34C12E8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B595BD2-02D4-6770-A9CB-4A00B3D111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2789805"/>
              </p:ext>
            </p:extLst>
          </p:nvPr>
        </p:nvGraphicFramePr>
        <p:xfrm>
          <a:off x="691045" y="1651678"/>
          <a:ext cx="10515599" cy="4234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70">
                  <a:extLst>
                    <a:ext uri="{9D8B030D-6E8A-4147-A177-3AD203B41FA5}">
                      <a16:colId xmlns:a16="http://schemas.microsoft.com/office/drawing/2014/main" val="3700615635"/>
                    </a:ext>
                  </a:extLst>
                </a:gridCol>
                <a:gridCol w="1984443">
                  <a:extLst>
                    <a:ext uri="{9D8B030D-6E8A-4147-A177-3AD203B41FA5}">
                      <a16:colId xmlns:a16="http://schemas.microsoft.com/office/drawing/2014/main" val="2842163695"/>
                    </a:ext>
                  </a:extLst>
                </a:gridCol>
                <a:gridCol w="1633932">
                  <a:extLst>
                    <a:ext uri="{9D8B030D-6E8A-4147-A177-3AD203B41FA5}">
                      <a16:colId xmlns:a16="http://schemas.microsoft.com/office/drawing/2014/main" val="4167503532"/>
                    </a:ext>
                  </a:extLst>
                </a:gridCol>
                <a:gridCol w="217366">
                  <a:extLst>
                    <a:ext uri="{9D8B030D-6E8A-4147-A177-3AD203B41FA5}">
                      <a16:colId xmlns:a16="http://schemas.microsoft.com/office/drawing/2014/main" val="3491816795"/>
                    </a:ext>
                  </a:extLst>
                </a:gridCol>
                <a:gridCol w="2138432">
                  <a:extLst>
                    <a:ext uri="{9D8B030D-6E8A-4147-A177-3AD203B41FA5}">
                      <a16:colId xmlns:a16="http://schemas.microsoft.com/office/drawing/2014/main" val="53907715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6292632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815511366"/>
                    </a:ext>
                  </a:extLst>
                </a:gridCol>
              </a:tblGrid>
              <a:tr h="3275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ToCS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ICE*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68510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httk software version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2.7.0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2.2.2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Analytical SS concentrations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and all tissues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only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49470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Human, rat, mouse, dog, rabbit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Human, rat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Estimates days to plasma SS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8775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chemical subset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OED calculation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and all tissues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Plasma only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13005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Loads in silico caco-2 permeability values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Convert nominal in vitro bioactive conc to free conc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21648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Customize parameter calculation methods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OED quantile returned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User’s choice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 and 50%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00384"/>
                  </a:ext>
                </a:extLst>
              </a:tr>
              <a:tr h="327549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Dosing routes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Oral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Oral, iv, inhalation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 to view all OED samples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96043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ADME dosing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Single, evenly recurring, and non-uniform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Single, evenly recurring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Built-in bioactivity data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49132"/>
                  </a:ext>
                </a:extLst>
              </a:tr>
              <a:tr h="43009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Inclusion of full pregnancy model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Bioactivity exposure ratio (BER) calculation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7946"/>
                  </a:ext>
                </a:extLst>
              </a:tr>
              <a:tr h="77417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AUC and </a:t>
                      </a:r>
                      <a:r>
                        <a:rPr lang="en-US" sz="1100" kern="1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Tmax</a:t>
                      </a: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calculated for plasma and all tissues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kern="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Plasma only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Volume of distribution, elimination rate, total plasma clearance, and partition coefficient calculations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454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8245C-2EBF-A8FC-C265-7F4DFBB7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68FD8-39D2-565F-E852-BD69A107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46D06-C96F-D67B-6592-AD68D58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ED87F-FBE5-40E4-4885-F97786D7D0DB}"/>
              </a:ext>
            </a:extLst>
          </p:cNvPr>
          <p:cNvSpPr txBox="1"/>
          <p:nvPr/>
        </p:nvSpPr>
        <p:spPr>
          <a:xfrm>
            <a:off x="573741" y="5940538"/>
            <a:ext cx="4206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*Integrated Chemical Environment (https://ice.ntp.niehs.nih.gov/)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622EC0-97C5-D68B-0A31-3B07B315905F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Comparison of ToCS to Other GUIs</a:t>
            </a:r>
          </a:p>
        </p:txBody>
      </p:sp>
    </p:spTree>
    <p:extLst>
      <p:ext uri="{BB962C8B-B14F-4D97-AF65-F5344CB8AC3E}">
        <p14:creationId xmlns:p14="http://schemas.microsoft.com/office/powerpoint/2010/main" val="393978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AC5F-E4FC-482E-A14E-4006289BF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720" y="1636419"/>
            <a:ext cx="5494360" cy="1106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Web Application</a:t>
            </a:r>
          </a:p>
          <a:p>
            <a:pPr lvl="1"/>
            <a:r>
              <a:rPr lang="en-US" sz="2200" dirty="0"/>
              <a:t>pub-connect.foodsafetyrisk.org/tocs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No programming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8BB94-ACDA-4DB5-B82D-7042AC7A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51916-448D-084F-871F-01BF4E2B7E7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9BB4A-25F8-43B1-B6E7-8B76FA74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 Foods Program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EDD396-514F-470F-A6BD-A2DE0B28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86F2-D16F-4C5F-86EE-AE93820AFD3F}" type="datetime4">
              <a:rPr lang="en-US" smtClean="0"/>
              <a:t>September 24, 2025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07E373-1C32-C44C-27A0-0458B5775525}"/>
              </a:ext>
            </a:extLst>
          </p:cNvPr>
          <p:cNvSpPr txBox="1">
            <a:spLocks/>
          </p:cNvSpPr>
          <p:nvPr/>
        </p:nvSpPr>
        <p:spPr>
          <a:xfrm>
            <a:off x="6591298" y="4733249"/>
            <a:ext cx="5096580" cy="133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DBB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DB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R Package</a:t>
            </a:r>
          </a:p>
          <a:p>
            <a:pPr lvl="1"/>
            <a:r>
              <a:rPr lang="en-US" sz="2200" dirty="0"/>
              <a:t>Install in R from the ToCS GitHub </a:t>
            </a:r>
          </a:p>
          <a:p>
            <a:pPr lvl="1"/>
            <a:r>
              <a:rPr lang="en-US" sz="2200" dirty="0"/>
              <a:t>Some programming needed</a:t>
            </a:r>
          </a:p>
        </p:txBody>
      </p:sp>
      <p:pic>
        <p:nvPicPr>
          <p:cNvPr id="13" name="Picture 1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3B575E09-674C-99A6-939C-9757BC3B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478" y="1480020"/>
            <a:ext cx="6128636" cy="3106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59D3B-5596-7110-B603-92879061393A}"/>
              </a:ext>
            </a:extLst>
          </p:cNvPr>
          <p:cNvCxnSpPr>
            <a:cxnSpLocks/>
          </p:cNvCxnSpPr>
          <p:nvPr/>
        </p:nvCxnSpPr>
        <p:spPr>
          <a:xfrm>
            <a:off x="4396902" y="2568102"/>
            <a:ext cx="12038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E0C67D-03BB-BA6D-9578-AF80F152B44B}"/>
              </a:ext>
            </a:extLst>
          </p:cNvPr>
          <p:cNvCxnSpPr/>
          <p:nvPr/>
        </p:nvCxnSpPr>
        <p:spPr>
          <a:xfrm flipH="1">
            <a:off x="5651478" y="5221580"/>
            <a:ext cx="9735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AI-generated content may be incorrect.">
            <a:extLst>
              <a:ext uri="{FF2B5EF4-FFF2-40B4-BE49-F238E27FC236}">
                <a16:creationId xmlns:a16="http://schemas.microsoft.com/office/drawing/2014/main" id="{271FDB17-1F86-AC6B-4608-BCC59532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6" y="3552618"/>
            <a:ext cx="5188818" cy="25383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6D794C-E387-1AE7-AF30-29632B1CF2FB}"/>
              </a:ext>
            </a:extLst>
          </p:cNvPr>
          <p:cNvSpPr txBox="1">
            <a:spLocks/>
          </p:cNvSpPr>
          <p:nvPr/>
        </p:nvSpPr>
        <p:spPr>
          <a:xfrm>
            <a:off x="342904" y="663022"/>
            <a:ext cx="10515600" cy="54864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7DB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Accessing the ToCS Interface</a:t>
            </a:r>
          </a:p>
        </p:txBody>
      </p:sp>
    </p:spTree>
    <p:extLst>
      <p:ext uri="{BB962C8B-B14F-4D97-AF65-F5344CB8AC3E}">
        <p14:creationId xmlns:p14="http://schemas.microsoft.com/office/powerpoint/2010/main" val="86741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DA Center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14" ma:contentTypeDescription="Create a new document." ma:contentTypeScope="" ma:versionID="ac6fcceb50eb88107d448b763435efce">
  <xsd:schema xmlns:xsd="http://www.w3.org/2001/XMLSchema" xmlns:xs="http://www.w3.org/2001/XMLSchema" xmlns:p="http://schemas.microsoft.com/office/2006/metadata/properties" xmlns:ns2="f3b743dd-490c-4ce8-909f-8ca9390af63e" xmlns:ns3="97020f62-d699-43c4-bf49-e304984b84cf" xmlns:ns4="20867c8d-1cc9-4acd-a073-94634f6a764f" targetNamespace="http://schemas.microsoft.com/office/2006/metadata/properties" ma:root="true" ma:fieldsID="0154c5881f3d6adf3ea5930e53a04993" ns2:_="" ns3:_="" ns4:_="">
    <xsd:import namespace="f3b743dd-490c-4ce8-909f-8ca9390af63e"/>
    <xsd:import namespace="97020f62-d699-43c4-bf49-e304984b84cf"/>
    <xsd:import namespace="20867c8d-1cc9-4acd-a073-94634f6a76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9cf906e-e933-44a8-8421-1c91ada6f1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7c8d-1cc9-4acd-a073-94634f6a764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78b58f-e6f1-4350-932a-4990099ecabb}" ma:internalName="TaxCatchAll" ma:showField="CatchAllData" ma:web="97020f62-d699-43c4-bf49-e304984b84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b743dd-490c-4ce8-909f-8ca9390af63e">
      <Terms xmlns="http://schemas.microsoft.com/office/infopath/2007/PartnerControls"/>
    </lcf76f155ced4ddcb4097134ff3c332f>
    <TaxCatchAll xmlns="20867c8d-1cc9-4acd-a073-94634f6a764f" xsi:nil="true"/>
    <SharedWithUsers xmlns="97020f62-d699-43c4-bf49-e304984b84cf">
      <UserInfo>
        <DisplayName>Black, Michael</DisplayName>
        <AccountId>16145</AccountId>
        <AccountType/>
      </UserInfo>
      <UserInfo>
        <DisplayName>Morris, Steven</DisplayName>
        <AccountId>60</AccountId>
        <AccountType/>
      </UserInfo>
      <UserInfo>
        <DisplayName>Norris, Kamesha</DisplayName>
        <AccountId>4544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18233F5-9E4C-47FE-9692-41E80086EE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A45798-CE07-4DA8-B625-3A6427A020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20867c8d-1cc9-4acd-a073-94634f6a76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D7DAB7-FC93-48FE-8013-99897132DD7B}">
  <ds:schemaRefs>
    <ds:schemaRef ds:uri="http://schemas.microsoft.com/office/2006/documentManagement/types"/>
    <ds:schemaRef ds:uri="f3b743dd-490c-4ce8-909f-8ca9390af63e"/>
    <ds:schemaRef ds:uri="http://purl.org/dc/terms/"/>
    <ds:schemaRef ds:uri="http://purl.org/dc/dcmitype/"/>
    <ds:schemaRef ds:uri="97020f62-d699-43c4-bf49-e304984b84cf"/>
    <ds:schemaRef ds:uri="http://purl.org/dc/elements/1.1/"/>
    <ds:schemaRef ds:uri="http://schemas.microsoft.com/office/2006/metadata/properties"/>
    <ds:schemaRef ds:uri="20867c8d-1cc9-4acd-a073-94634f6a764f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d2fdb41-339c-4257-87f2-a665730b31fc}" enabled="0" method="" siteId="{7d2fdb41-339c-4257-87f2-a665730b31f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2130</Words>
  <Application>Microsoft Office PowerPoint</Application>
  <PresentationFormat>Widescreen</PresentationFormat>
  <Paragraphs>385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Wingdings</vt:lpstr>
      <vt:lpstr>Office Theme</vt:lpstr>
      <vt:lpstr>PowerPoint Presentation</vt:lpstr>
      <vt:lpstr>Toxicokinetic Chemical Simulator (ToCS): A Graphical User Interface for High-Throughput Chemical Analysis</vt:lpstr>
      <vt:lpstr>Session I: Introduction to ToCS</vt:lpstr>
      <vt:lpstr>Overview of ToCS</vt:lpstr>
      <vt:lpstr>Overview of ToCS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Overview of the httk R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Uploading Chemical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10-Minute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FDA PowerPoint Presentation Template</dc:title>
  <dc:subject>A presentation template for authors to structure FDA branded presentations.</dc:subject>
  <dc:creator>U.S. Food and Drug Administration</dc:creator>
  <cp:keywords>Template, FDA, Presentation, branding, monogram</cp:keywords>
  <cp:lastModifiedBy>Leonard, Kristen *</cp:lastModifiedBy>
  <cp:revision>102</cp:revision>
  <dcterms:created xsi:type="dcterms:W3CDTF">2021-08-12T14:41:37Z</dcterms:created>
  <dcterms:modified xsi:type="dcterms:W3CDTF">2025-09-24T18:35:45Z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MediaServiceImageTags">
    <vt:lpwstr/>
  </property>
</Properties>
</file>